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56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ортақ ұпайы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9а</c:v>
                </c:pt>
                <c:pt idx="1">
                  <c:v>9ә</c:v>
                </c:pt>
                <c:pt idx="2">
                  <c:v>9б</c:v>
                </c:pt>
                <c:pt idx="3">
                  <c:v>9в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38.08</c:v>
                </c:pt>
                <c:pt idx="1">
                  <c:v>40.299999999999997</c:v>
                </c:pt>
                <c:pt idx="2">
                  <c:v>51.17</c:v>
                </c:pt>
                <c:pt idx="3">
                  <c:v>36.049999999999997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16-4616-9CE8-98F3747C2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32124032"/>
        <c:axId val="1847522944"/>
      </c:barChart>
      <c:catAx>
        <c:axId val="193212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7522944"/>
        <c:crosses val="autoZero"/>
        <c:auto val="1"/>
        <c:lblAlgn val="ctr"/>
        <c:lblOffset val="100"/>
        <c:noMultiLvlLbl val="0"/>
      </c:catAx>
      <c:valAx>
        <c:axId val="184752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212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432D85-635C-AF94-C9A4-B79D71774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597D66-2EF2-A846-9B1F-637806AC86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669A9B-C584-6B1F-BE97-17B5BF778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1CD4-3B2A-418E-8090-9D12062BDC5E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80549B-6B02-9D17-5D8B-B44B69ADC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2EBA1D-331A-A795-3A2D-912C4A788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A3CA-1F91-4226-A3A4-8B90A7AE1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07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3CD96C-AD1E-BB3F-63FE-B805CD280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815137-5A7B-0C02-9AA9-345394753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18BB4A-6EF7-C94D-7468-3632ACF3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1CD4-3B2A-418E-8090-9D12062BDC5E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4FFD21-B0DE-889C-8868-208368FDE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D3289A-F0F0-4794-6283-22E3B558F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A3CA-1F91-4226-A3A4-8B90A7AE1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17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7953E8E-31EF-393A-7C1C-3522661BA6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12AD73-7503-E3B5-05C2-4FFFC1FD3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C5FF62-4277-A5DD-C3A2-6932EE028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1CD4-3B2A-418E-8090-9D12062BDC5E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CA2A87-22DC-AAF4-B3FD-D4DFCA915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8971B2-602B-6F05-7EF5-922D0ACEE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A3CA-1F91-4226-A3A4-8B90A7AE1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75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219DD-AF11-7157-1421-4EC3BC6E8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42459A-D054-CF55-717F-4FE70D601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C95415-5A81-7A77-0738-15E88BB87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1CD4-3B2A-418E-8090-9D12062BDC5E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7FE4C1-9C17-DA71-6C37-299EBEF0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B79A83-4BBF-C969-48AA-15545EBC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A3CA-1F91-4226-A3A4-8B90A7AE1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772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47AF8E-8A33-99DF-186D-5DD543D12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6AD9CB-A73C-D448-6804-8E65C5A46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555536-4F49-6C40-A770-EAB3FCAC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1CD4-3B2A-418E-8090-9D12062BDC5E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7282DC-12C9-B0FC-A2BF-5F79823A1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56E971-F998-1F2D-C283-AED602A8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A3CA-1F91-4226-A3A4-8B90A7AE1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94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E04604-AD7B-9D07-3239-4613B0ABC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4850C4-FFB3-BDD0-744F-AA67C986D0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A46B9-11A3-F469-F932-B9827770B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3AE880-BF35-BCFC-67AB-8A0A720C6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1CD4-3B2A-418E-8090-9D12062BDC5E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F5E6B7-E59F-6240-886C-56ED0E448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BB0A9C-D7FC-286F-0197-BBCA5772B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A3CA-1F91-4226-A3A4-8B90A7AE1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35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E1A72-ACB7-F90B-780A-3C23D2379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EFACEC-E8BC-2424-75CD-ADA6D8635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3CA740-7AF8-4977-C811-B8F5FB6ED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4ACF4B1-D993-09B2-AFAE-B5F198036B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5461A7D-71CA-A775-4E8D-EAD7D78EBC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3357C86-6407-12D6-1863-DE929A4BC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1CD4-3B2A-418E-8090-9D12062BDC5E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2DEA79E-7442-5E0E-A4A3-3146D7798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5DF67A-E010-E248-9BE1-98D5F60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A3CA-1F91-4226-A3A4-8B90A7AE1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74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3E1E6E-FBC7-3502-9D5D-142982CF3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FDCB09-D917-7F18-EAD2-D64071ADD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1CD4-3B2A-418E-8090-9D12062BDC5E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9DD8CD3-0833-1223-0DB0-B7220E19C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F7980F-3A4C-E634-4ED5-5886C1EA5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A3CA-1F91-4226-A3A4-8B90A7AE1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003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721B188-4D43-B5AE-93DB-9854420F8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1CD4-3B2A-418E-8090-9D12062BDC5E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2629C8E-E2F3-E901-3E47-F8A61515B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03C90D-FB51-D026-E54F-0E8F37370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A3CA-1F91-4226-A3A4-8B90A7AE1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27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7BB21-B40F-8B62-99A1-AE3CE09F8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A0145A-5D64-AC38-C678-802E79125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14EA55-BCAD-5FAE-6810-267D5F280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DC67CC-C7DE-E27E-9DDB-82F9B0632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1CD4-3B2A-418E-8090-9D12062BDC5E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622CB6-A397-A3CF-CCDB-A7F4B31E3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C6E3FB-2696-9E8A-D05F-9BCF9582A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A3CA-1F91-4226-A3A4-8B90A7AE1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029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8375C-3201-8501-4F8C-37B2D091D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1FFEB25-8D74-83B8-57FD-D4C777BB95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AC18FD-4662-893E-1D07-958879A31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874F57-9720-7530-3E3E-9EF65B960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1CD4-3B2A-418E-8090-9D12062BDC5E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1CBA9F-E374-8710-E495-414793D9C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01B284-2859-8008-5B03-71CCA0597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A3CA-1F91-4226-A3A4-8B90A7AE1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161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BE608-CAF1-19A4-94D3-6CAC510F5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A6812B-46B5-F048-C8F4-B7F86EDB6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F3672D-8BE1-ABB3-D88B-779A82B1E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51CD4-3B2A-418E-8090-9D12062BDC5E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FAC219-85E6-D3F2-6C0E-75E7E5857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01738D-8B92-676A-D2EF-BB2F71D4B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8A3CA-1F91-4226-A3A4-8B90A7AE1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75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F70760-C1B0-B24A-CA42-6A733C425A5A}"/>
              </a:ext>
            </a:extLst>
          </p:cNvPr>
          <p:cNvSpPr txBox="1"/>
          <p:nvPr/>
        </p:nvSpPr>
        <p:spPr>
          <a:xfrm>
            <a:off x="4243097" y="506345"/>
            <a:ext cx="60975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.Ғабдуллин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3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көпсалалы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гимназиясы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9-сыныптар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ББЖМ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дайындық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барысы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DDB73F-F260-AF95-92DF-D3FAF795C259}"/>
              </a:ext>
            </a:extLst>
          </p:cNvPr>
          <p:cNvSpPr txBox="1"/>
          <p:nvPr/>
        </p:nvSpPr>
        <p:spPr>
          <a:xfrm rot="20463866">
            <a:off x="788487" y="750367"/>
            <a:ext cx="28127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алушылардың</a:t>
            </a:r>
            <a:r>
              <a:rPr lang="ru-RU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жетістіктерінің</a:t>
            </a:r>
            <a:r>
              <a:rPr lang="ru-RU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мониторингі</a:t>
            </a:r>
            <a:endParaRPr lang="ru-RU" sz="24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FBA4742-7CD8-7AFA-A0B5-6FF0921AA0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37" t="15375" r="28904" b="12788"/>
          <a:stretch/>
        </p:blipFill>
        <p:spPr>
          <a:xfrm>
            <a:off x="5922725" y="2174032"/>
            <a:ext cx="5777862" cy="371595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9E4652-3242-AAC0-1414-EFFD5E1CC7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76" t="21904" r="38011" b="31429"/>
          <a:stretch/>
        </p:blipFill>
        <p:spPr>
          <a:xfrm>
            <a:off x="186611" y="2174032"/>
            <a:ext cx="5467279" cy="36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19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AFE432-7B47-8578-6438-42526F1E59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34" t="27483" r="23010" b="19456"/>
          <a:stretch/>
        </p:blipFill>
        <p:spPr>
          <a:xfrm>
            <a:off x="1161754" y="547931"/>
            <a:ext cx="9428490" cy="497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81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2D984F-530C-827E-15E6-DA798F43C3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16" t="32245" r="23240" b="19048"/>
          <a:stretch/>
        </p:blipFill>
        <p:spPr>
          <a:xfrm>
            <a:off x="802433" y="503852"/>
            <a:ext cx="10608906" cy="519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21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938788-90FE-B54C-9019-C228C8340D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34" t="26667" r="22628" b="21496"/>
          <a:stretch/>
        </p:blipFill>
        <p:spPr>
          <a:xfrm>
            <a:off x="699796" y="774440"/>
            <a:ext cx="10767526" cy="551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50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B62C722-2D92-3320-9F7F-277CBF2BC6B0}"/>
              </a:ext>
            </a:extLst>
          </p:cNvPr>
          <p:cNvGraphicFramePr>
            <a:graphicFrameLocks noGrp="1"/>
          </p:cNvGraphicFramePr>
          <p:nvPr/>
        </p:nvGraphicFramePr>
        <p:xfrm>
          <a:off x="1624175" y="381794"/>
          <a:ext cx="8775700" cy="838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0041">
                  <a:extLst>
                    <a:ext uri="{9D8B030D-6E8A-4147-A177-3AD203B41FA5}">
                      <a16:colId xmlns:a16="http://schemas.microsoft.com/office/drawing/2014/main" val="3449111366"/>
                    </a:ext>
                  </a:extLst>
                </a:gridCol>
                <a:gridCol w="791147">
                  <a:extLst>
                    <a:ext uri="{9D8B030D-6E8A-4147-A177-3AD203B41FA5}">
                      <a16:colId xmlns:a16="http://schemas.microsoft.com/office/drawing/2014/main" val="3046640562"/>
                    </a:ext>
                  </a:extLst>
                </a:gridCol>
                <a:gridCol w="610041">
                  <a:extLst>
                    <a:ext uri="{9D8B030D-6E8A-4147-A177-3AD203B41FA5}">
                      <a16:colId xmlns:a16="http://schemas.microsoft.com/office/drawing/2014/main" val="357430880"/>
                    </a:ext>
                  </a:extLst>
                </a:gridCol>
                <a:gridCol w="1229615">
                  <a:extLst>
                    <a:ext uri="{9D8B030D-6E8A-4147-A177-3AD203B41FA5}">
                      <a16:colId xmlns:a16="http://schemas.microsoft.com/office/drawing/2014/main" val="2354442666"/>
                    </a:ext>
                  </a:extLst>
                </a:gridCol>
                <a:gridCol w="1210551">
                  <a:extLst>
                    <a:ext uri="{9D8B030D-6E8A-4147-A177-3AD203B41FA5}">
                      <a16:colId xmlns:a16="http://schemas.microsoft.com/office/drawing/2014/main" val="1254501787"/>
                    </a:ext>
                  </a:extLst>
                </a:gridCol>
                <a:gridCol w="1229615">
                  <a:extLst>
                    <a:ext uri="{9D8B030D-6E8A-4147-A177-3AD203B41FA5}">
                      <a16:colId xmlns:a16="http://schemas.microsoft.com/office/drawing/2014/main" val="699442942"/>
                    </a:ext>
                  </a:extLst>
                </a:gridCol>
                <a:gridCol w="924594">
                  <a:extLst>
                    <a:ext uri="{9D8B030D-6E8A-4147-A177-3AD203B41FA5}">
                      <a16:colId xmlns:a16="http://schemas.microsoft.com/office/drawing/2014/main" val="3624127858"/>
                    </a:ext>
                  </a:extLst>
                </a:gridCol>
                <a:gridCol w="962722">
                  <a:extLst>
                    <a:ext uri="{9D8B030D-6E8A-4147-A177-3AD203B41FA5}">
                      <a16:colId xmlns:a16="http://schemas.microsoft.com/office/drawing/2014/main" val="1440210665"/>
                    </a:ext>
                  </a:extLst>
                </a:gridCol>
                <a:gridCol w="1207374">
                  <a:extLst>
                    <a:ext uri="{9D8B030D-6E8A-4147-A177-3AD203B41FA5}">
                      <a16:colId xmlns:a16="http://schemas.microsoft.com/office/drawing/2014/main" val="772932755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М.Ғабдуллин</a:t>
                      </a: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атындағы</a:t>
                      </a: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№3 </a:t>
                      </a:r>
                      <a:r>
                        <a:rPr lang="ru-RU" sz="2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көпсалалы</a:t>
                      </a: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4017157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2023 -2024 </a:t>
                      </a:r>
                      <a:r>
                        <a:rPr lang="ru-RU" sz="2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</a:t>
                      </a: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жылы</a:t>
                      </a: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ББМЖ </a:t>
                      </a:r>
                      <a:r>
                        <a:rPr lang="ru-RU" sz="2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қорытындысы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78687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19.сен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8185562"/>
                  </a:ext>
                </a:extLst>
              </a:tr>
            </a:tbl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E44394D-DE18-5BD4-0A74-6C8AF0B5F6C6}"/>
              </a:ext>
            </a:extLst>
          </p:cNvPr>
          <p:cNvGraphicFramePr/>
          <p:nvPr/>
        </p:nvGraphicFramePr>
        <p:xfrm>
          <a:off x="2032000" y="1558212"/>
          <a:ext cx="8128000" cy="4580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21076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39</Words>
  <Application>Microsoft Office PowerPoint</Application>
  <PresentationFormat>Широкоэкранный</PresentationFormat>
  <Paragraphs>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kokshetau-111</dc:creator>
  <cp:lastModifiedBy>kokshetau-111</cp:lastModifiedBy>
  <cp:revision>2</cp:revision>
  <dcterms:created xsi:type="dcterms:W3CDTF">2023-09-26T04:52:36Z</dcterms:created>
  <dcterms:modified xsi:type="dcterms:W3CDTF">2023-12-06T09:56:40Z</dcterms:modified>
</cp:coreProperties>
</file>