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87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72575-29F4-4911-8F07-E2CFEF437DED}" type="datetimeFigureOut">
              <a:rPr lang="ru-RU" smtClean="0"/>
              <a:t>03.03.2023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7177E-3467-4FD5-9121-0AFE5910112A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9371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72575-29F4-4911-8F07-E2CFEF437DED}" type="datetimeFigureOut">
              <a:rPr lang="ru-RU" smtClean="0"/>
              <a:t>03.03.2023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7177E-3467-4FD5-9121-0AFE591011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888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72575-29F4-4911-8F07-E2CFEF437DED}" type="datetimeFigureOut">
              <a:rPr lang="ru-RU" smtClean="0"/>
              <a:t>03.03.2023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7177E-3467-4FD5-9121-0AFE591011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3873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72575-29F4-4911-8F07-E2CFEF437DED}" type="datetimeFigureOut">
              <a:rPr lang="ru-RU" smtClean="0"/>
              <a:t>03.03.2023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7177E-3467-4FD5-9121-0AFE591011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6309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72575-29F4-4911-8F07-E2CFEF437DED}" type="datetimeFigureOut">
              <a:rPr lang="ru-RU" smtClean="0"/>
              <a:t>03.03.2023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7177E-3467-4FD5-9121-0AFE5910112A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5987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72575-29F4-4911-8F07-E2CFEF437DED}" type="datetimeFigureOut">
              <a:rPr lang="ru-RU" smtClean="0"/>
              <a:t>03.03.2023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7177E-3467-4FD5-9121-0AFE591011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604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72575-29F4-4911-8F07-E2CFEF437DED}" type="datetimeFigureOut">
              <a:rPr lang="ru-RU" smtClean="0"/>
              <a:t>03.03.2023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7177E-3467-4FD5-9121-0AFE591011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52761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72575-29F4-4911-8F07-E2CFEF437DED}" type="datetimeFigureOut">
              <a:rPr lang="ru-RU" smtClean="0"/>
              <a:t>03.03.2023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7177E-3467-4FD5-9121-0AFE591011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3748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72575-29F4-4911-8F07-E2CFEF437DED}" type="datetimeFigureOut">
              <a:rPr lang="ru-RU" smtClean="0"/>
              <a:t>03.03.2023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7177E-3467-4FD5-9121-0AFE591011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9318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0A072575-29F4-4911-8F07-E2CFEF437DED}" type="datetimeFigureOut">
              <a:rPr lang="ru-RU" smtClean="0"/>
              <a:t>03.03.2023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B27177E-3467-4FD5-9121-0AFE591011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4773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72575-29F4-4911-8F07-E2CFEF437DED}" type="datetimeFigureOut">
              <a:rPr lang="ru-RU" smtClean="0"/>
              <a:t>03.03.2023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7177E-3467-4FD5-9121-0AFE591011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7596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0A072575-29F4-4911-8F07-E2CFEF437DED}" type="datetimeFigureOut">
              <a:rPr lang="ru-RU" smtClean="0"/>
              <a:t>03.03.2023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BB27177E-3467-4FD5-9121-0AFE5910112A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7838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5701416-2A06-6356-1B4A-D37AFEB991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1764" y="709126"/>
            <a:ext cx="9946432" cy="94404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0" i="0" dirty="0" err="1">
                <a:solidFill>
                  <a:srgbClr val="1E1E1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sz="3600" b="0" i="0" dirty="0">
                <a:solidFill>
                  <a:srgbClr val="1E1E1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0" i="0" dirty="0" err="1">
                <a:solidFill>
                  <a:srgbClr val="1E1E1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алушыларды</a:t>
            </a:r>
            <a:r>
              <a:rPr lang="ru-RU" sz="3600" b="0" i="0" dirty="0">
                <a:solidFill>
                  <a:srgbClr val="1E1E1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0" i="0" dirty="0" err="1">
                <a:solidFill>
                  <a:srgbClr val="1E1E1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қорытынды</a:t>
            </a:r>
            <a:r>
              <a:rPr lang="ru-RU" sz="3600" b="0" i="0" dirty="0">
                <a:solidFill>
                  <a:srgbClr val="1E1E1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0" i="0" dirty="0" err="1">
                <a:solidFill>
                  <a:srgbClr val="1E1E1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аттестаттаудан</a:t>
            </a:r>
            <a:r>
              <a:rPr lang="ru-RU" sz="3600" b="0" i="0" dirty="0">
                <a:solidFill>
                  <a:srgbClr val="1E1E1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0" i="0" dirty="0" err="1">
                <a:solidFill>
                  <a:srgbClr val="1E1E1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өткізу</a:t>
            </a:r>
            <a:r>
              <a:rPr lang="ru-RU" sz="3600" b="0" i="0" dirty="0">
                <a:solidFill>
                  <a:srgbClr val="1E1E1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0" i="0" dirty="0" err="1">
                <a:solidFill>
                  <a:srgbClr val="1E1E1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тәртібі</a:t>
            </a:r>
            <a:br>
              <a:rPr lang="ru-RU" sz="3600" b="0" i="0" dirty="0">
                <a:solidFill>
                  <a:srgbClr val="1E1E1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DE51966-3738-91C9-9EF9-80BF86E25B39}"/>
              </a:ext>
            </a:extLst>
          </p:cNvPr>
          <p:cNvSpPr txBox="1"/>
          <p:nvPr/>
        </p:nvSpPr>
        <p:spPr>
          <a:xfrm>
            <a:off x="634482" y="1492840"/>
            <a:ext cx="11215396" cy="45858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600" b="0" i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2022-2023 </a:t>
            </a:r>
            <a:r>
              <a:rPr lang="ru-RU" sz="1600" b="0" i="0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оқу</a:t>
            </a:r>
            <a:r>
              <a:rPr lang="ru-RU" sz="1600" b="0" i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0" i="0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жылы</a:t>
            </a:r>
            <a:r>
              <a:rPr lang="ru-RU" sz="1600" b="0" i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0" i="0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барлық</a:t>
            </a:r>
            <a:r>
              <a:rPr lang="ru-RU" sz="1600" b="0" i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0" i="0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мектепте</a:t>
            </a:r>
            <a:r>
              <a:rPr lang="ru-RU" sz="1600" b="0" i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31 </a:t>
            </a:r>
            <a:r>
              <a:rPr lang="ru-RU" sz="1600" b="0" i="0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мамырда</a:t>
            </a:r>
            <a:r>
              <a:rPr lang="ru-RU" sz="1600" b="0" i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0" i="0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аяқталады</a:t>
            </a:r>
            <a:r>
              <a:rPr lang="ru-RU" sz="1600" b="0" i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2-13 </a:t>
            </a:r>
            <a:r>
              <a:rPr lang="ru-RU" sz="1600" b="0" i="0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маусым</a:t>
            </a:r>
            <a:r>
              <a:rPr lang="ru-RU" sz="1600" b="0" i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0" i="0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аралығында</a:t>
            </a:r>
            <a:r>
              <a:rPr lang="ru-RU" sz="1600" b="0" i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9 (10) </a:t>
            </a:r>
            <a:r>
              <a:rPr lang="ru-RU" sz="1600" b="0" i="0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сыныптар</a:t>
            </a:r>
            <a:r>
              <a:rPr lang="ru-RU" sz="1600" b="0" i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0" i="0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sz="1600" b="0" i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0" i="0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қорытынды</a:t>
            </a:r>
            <a:r>
              <a:rPr lang="ru-RU" sz="1600" b="0" i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0" i="0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емтихандар</a:t>
            </a:r>
            <a:r>
              <a:rPr lang="ru-RU" sz="1600" b="0" i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0" i="0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ұйымдастырылса</a:t>
            </a:r>
            <a:r>
              <a:rPr lang="ru-RU" sz="1600" b="0" i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5-19 </a:t>
            </a:r>
            <a:r>
              <a:rPr lang="ru-RU" sz="1600" b="0" i="0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маусым</a:t>
            </a:r>
            <a:r>
              <a:rPr lang="ru-RU" sz="1600" b="0" i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0" i="0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күндері</a:t>
            </a:r>
            <a:r>
              <a:rPr lang="ru-RU" sz="1600" b="0" i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11 (12) </a:t>
            </a:r>
            <a:r>
              <a:rPr lang="ru-RU" sz="1600" b="0" i="0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сынып</a:t>
            </a:r>
            <a:r>
              <a:rPr lang="ru-RU" sz="1600" b="0" i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0" i="0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оқушылары</a:t>
            </a:r>
            <a:r>
              <a:rPr lang="ru-RU" sz="1600" b="0" i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0" i="0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мемлекеттік</a:t>
            </a:r>
            <a:r>
              <a:rPr lang="ru-RU" sz="1600" b="0" i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0" i="0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емтихандарын</a:t>
            </a:r>
            <a:r>
              <a:rPr lang="ru-RU" sz="1600" b="0" i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0" i="0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тапсырады.Бұйрық</a:t>
            </a:r>
            <a:r>
              <a:rPr lang="ru-RU" sz="1600" b="0" i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0" i="0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жобасында</a:t>
            </a:r>
            <a:r>
              <a:rPr lang="ru-RU" sz="1600" b="0" i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0" i="0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қорытынды</a:t>
            </a:r>
            <a:r>
              <a:rPr lang="ru-RU" sz="1600" b="0" i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0" i="0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аттестаттаудың</a:t>
            </a:r>
            <a:r>
              <a:rPr lang="ru-RU" sz="1600" b="0" i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0" i="0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мерзімдері</a:t>
            </a:r>
            <a:r>
              <a:rPr lang="ru-RU" sz="1600" b="0" i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де </a:t>
            </a:r>
            <a:r>
              <a:rPr lang="ru-RU" sz="1600" b="0" i="0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көрсетілген</a:t>
            </a:r>
            <a:r>
              <a:rPr lang="ru-RU" sz="1600" b="0" i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0" i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🔻 9 (10)-</a:t>
            </a:r>
            <a:r>
              <a:rPr lang="ru-RU" sz="1600" b="0" i="0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сынып</a:t>
            </a:r>
            <a:r>
              <a:rPr lang="ru-RU" sz="1600" b="0" i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0" i="0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оқушылары</a:t>
            </a:r>
            <a:r>
              <a:rPr lang="ru-RU" sz="1600" b="0" i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0" i="0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sz="1600" b="0" i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600" b="0" i="0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қазақ</a:t>
            </a:r>
            <a:r>
              <a:rPr lang="ru-RU" sz="1600" b="0" i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1600" b="0" i="0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орыс</a:t>
            </a:r>
            <a:r>
              <a:rPr lang="ru-RU" sz="1600" b="0" i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0" i="0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тілі</a:t>
            </a:r>
            <a:r>
              <a:rPr lang="ru-RU" sz="1600" b="0" i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0" i="0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1600" b="0" i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0" i="0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өзбек</a:t>
            </a:r>
            <a:r>
              <a:rPr lang="ru-RU" sz="1600" b="0" i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1600" b="0" i="0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ұйғыр</a:t>
            </a:r>
            <a:r>
              <a:rPr lang="ru-RU" sz="1600" b="0" i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1600" b="0" i="0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тәжік</a:t>
            </a:r>
            <a:r>
              <a:rPr lang="ru-RU" sz="1600" b="0" i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0" i="0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тілінде</a:t>
            </a:r>
            <a:r>
              <a:rPr lang="ru-RU" sz="1600" b="0" i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0" i="0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sz="1600" b="0" i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0" i="0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беретін</a:t>
            </a:r>
            <a:r>
              <a:rPr lang="ru-RU" sz="1600" b="0" i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0" i="0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мектептер</a:t>
            </a:r>
            <a:r>
              <a:rPr lang="ru-RU" sz="1600" b="0" i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0" i="0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sz="1600" b="0" i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0" i="0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ана</a:t>
            </a:r>
            <a:r>
              <a:rPr lang="ru-RU" sz="1600" b="0" i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0" i="0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тілі</a:t>
            </a:r>
            <a:r>
              <a:rPr lang="ru-RU" sz="1600" b="0" i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600" b="0" i="0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оқыту</a:t>
            </a:r>
            <a:r>
              <a:rPr lang="ru-RU" sz="1600" b="0" i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0" i="0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тілі</a:t>
            </a:r>
            <a:r>
              <a:rPr lang="ru-RU" sz="1600" b="0" i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1600" b="0" i="0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бойынша</a:t>
            </a:r>
            <a:r>
              <a:rPr lang="ru-RU" sz="1600" b="0" i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эссе </a:t>
            </a:r>
            <a:r>
              <a:rPr lang="ru-RU" sz="1600" b="0" i="0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нысанында</a:t>
            </a:r>
            <a:r>
              <a:rPr lang="ru-RU" sz="1600" b="0" i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0" i="0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жазбаша</a:t>
            </a:r>
            <a:r>
              <a:rPr lang="ru-RU" sz="1600" b="0" i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0" i="0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емтихан</a:t>
            </a:r>
            <a:r>
              <a:rPr lang="ru-RU" sz="1600" b="0" i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b="0" i="0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гуманитарлық</a:t>
            </a:r>
            <a:r>
              <a:rPr lang="ru-RU" sz="1600" b="0" i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цикл </a:t>
            </a:r>
            <a:r>
              <a:rPr lang="ru-RU" sz="1600" b="0" i="0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пәндерін</a:t>
            </a:r>
            <a:r>
              <a:rPr lang="ru-RU" sz="1600" b="0" i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0" i="0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тереңдетіп</a:t>
            </a:r>
            <a:r>
              <a:rPr lang="ru-RU" sz="1600" b="0" i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0" i="0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оқытатын</a:t>
            </a:r>
            <a:r>
              <a:rPr lang="ru-RU" sz="1600" b="0" i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0" i="0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мектеп</a:t>
            </a:r>
            <a:r>
              <a:rPr lang="ru-RU" sz="1600" b="0" i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0" i="0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sz="1600" b="0" i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0" i="0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алушылары</a:t>
            </a:r>
            <a:r>
              <a:rPr lang="ru-RU" sz="1600" b="0" i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0" i="0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sz="1600" b="0" i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0" i="0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жазбаша</a:t>
            </a:r>
            <a:r>
              <a:rPr lang="ru-RU" sz="1600" b="0" i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0" i="0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жұмыс</a:t>
            </a:r>
            <a:r>
              <a:rPr lang="ru-RU" sz="1600" b="0" i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600" b="0" i="0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мақала</a:t>
            </a:r>
            <a:r>
              <a:rPr lang="ru-RU" sz="1600" b="0" i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b="0" i="0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әңгіме</a:t>
            </a:r>
            <a:r>
              <a:rPr lang="ru-RU" sz="1600" b="0" i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эссе) – 2023 </a:t>
            </a:r>
            <a:r>
              <a:rPr lang="ru-RU" sz="1600" b="0" i="0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жылғы</a:t>
            </a:r>
            <a:r>
              <a:rPr lang="ru-RU" sz="1600" b="0" i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ru-RU" sz="1600" b="0" i="0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маусым</a:t>
            </a:r>
            <a:r>
              <a:rPr lang="ru-RU" sz="1600" b="0" i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0" i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•математика (алгебра) </a:t>
            </a:r>
            <a:r>
              <a:rPr lang="ru-RU" sz="1600" b="0" i="0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бойынша</a:t>
            </a:r>
            <a:r>
              <a:rPr lang="ru-RU" sz="1600" b="0" i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0" i="0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жазбаша</a:t>
            </a:r>
            <a:r>
              <a:rPr lang="ru-RU" sz="1600" b="0" i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0" i="0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емтихан</a:t>
            </a:r>
            <a:r>
              <a:rPr lang="ru-RU" sz="1600" b="0" i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600" b="0" i="0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бақылау</a:t>
            </a:r>
            <a:r>
              <a:rPr lang="ru-RU" sz="1600" b="0" i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0" i="0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жұмысы</a:t>
            </a:r>
            <a:r>
              <a:rPr lang="ru-RU" sz="1600" b="0" i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 – 2023 </a:t>
            </a:r>
            <a:r>
              <a:rPr lang="ru-RU" sz="1600" b="0" i="0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жылғы</a:t>
            </a:r>
            <a:r>
              <a:rPr lang="ru-RU" sz="1600" b="0" i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6 </a:t>
            </a:r>
            <a:r>
              <a:rPr lang="ru-RU" sz="1600" b="0" i="0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маусым</a:t>
            </a:r>
            <a:r>
              <a:rPr lang="ru-RU" sz="1600" b="0" i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0" i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r>
              <a:rPr lang="ru-RU" sz="1600" b="0" i="0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орыс</a:t>
            </a:r>
            <a:r>
              <a:rPr lang="ru-RU" sz="1600" b="0" i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ru-RU" sz="1600" b="0" i="0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өзбек</a:t>
            </a:r>
            <a:r>
              <a:rPr lang="ru-RU" sz="1600" b="0" i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ru-RU" sz="1600" b="0" i="0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ұйғыр</a:t>
            </a:r>
            <a:r>
              <a:rPr lang="ru-RU" sz="1600" b="0" i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ru-RU" sz="1600" b="0" i="0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тәжік</a:t>
            </a:r>
            <a:r>
              <a:rPr lang="ru-RU" sz="1600" b="0" i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0" i="0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тілінде</a:t>
            </a:r>
            <a:r>
              <a:rPr lang="ru-RU" sz="1600" b="0" i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0" i="0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оқытатын</a:t>
            </a:r>
            <a:r>
              <a:rPr lang="ru-RU" sz="1600" b="0" i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0" i="0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сыныптарда</a:t>
            </a:r>
            <a:r>
              <a:rPr lang="ru-RU" sz="1600" b="0" i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0" i="0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қазақ</a:t>
            </a:r>
            <a:r>
              <a:rPr lang="ru-RU" sz="1600" b="0" i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0" i="0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тілі</a:t>
            </a:r>
            <a:r>
              <a:rPr lang="ru-RU" sz="1600" b="0" i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sz="1600" b="0" i="0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әдебиеті</a:t>
            </a:r>
            <a:r>
              <a:rPr lang="ru-RU" sz="1600" b="0" i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0" i="0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бойынша</a:t>
            </a:r>
            <a:r>
              <a:rPr lang="ru-RU" sz="1600" b="0" i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0" i="0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жазбаша</a:t>
            </a:r>
            <a:r>
              <a:rPr lang="ru-RU" sz="1600" b="0" i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0" i="0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емтихан</a:t>
            </a:r>
            <a:r>
              <a:rPr lang="ru-RU" sz="1600" b="0" i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600" b="0" i="0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мәтінмен</a:t>
            </a:r>
            <a:r>
              <a:rPr lang="ru-RU" sz="1600" b="0" i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0" i="0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жұмыс</a:t>
            </a:r>
            <a:r>
              <a:rPr lang="ru-RU" sz="1600" b="0" i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b="0" i="0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мәтін</a:t>
            </a:r>
            <a:r>
              <a:rPr lang="ru-RU" sz="1600" b="0" i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0" i="0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бойынша</a:t>
            </a:r>
            <a:r>
              <a:rPr lang="ru-RU" sz="1600" b="0" i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0" i="0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тапсырмаларды</a:t>
            </a:r>
            <a:r>
              <a:rPr lang="ru-RU" sz="1600" b="0" i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0" i="0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орындау</a:t>
            </a:r>
            <a:r>
              <a:rPr lang="ru-RU" sz="1600" b="0" i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1600" b="0" i="0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1600" b="0" i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0" i="0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қазақ</a:t>
            </a:r>
            <a:r>
              <a:rPr lang="ru-RU" sz="1600" b="0" i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0" i="0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тілінде</a:t>
            </a:r>
            <a:r>
              <a:rPr lang="ru-RU" sz="1600" b="0" i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0" i="0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оқытатын</a:t>
            </a:r>
            <a:r>
              <a:rPr lang="ru-RU" sz="1600" b="0" i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0" i="0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сыныптарда</a:t>
            </a:r>
            <a:r>
              <a:rPr lang="ru-RU" sz="1600" b="0" i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0" i="0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орыс</a:t>
            </a:r>
            <a:r>
              <a:rPr lang="ru-RU" sz="1600" b="0" i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0" i="0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тілі</a:t>
            </a:r>
            <a:r>
              <a:rPr lang="ru-RU" sz="1600" b="0" i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sz="1600" b="0" i="0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әдебиеті</a:t>
            </a:r>
            <a:r>
              <a:rPr lang="ru-RU" sz="1600" b="0" i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0" i="0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бойынша</a:t>
            </a:r>
            <a:r>
              <a:rPr lang="ru-RU" sz="1600" b="0" i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0" i="0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жазбаша</a:t>
            </a:r>
            <a:r>
              <a:rPr lang="ru-RU" sz="1600" b="0" i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0" i="0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емтихан</a:t>
            </a:r>
            <a:r>
              <a:rPr lang="ru-RU" sz="1600" b="0" i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600" b="0" i="0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мәтінмен</a:t>
            </a:r>
            <a:r>
              <a:rPr lang="ru-RU" sz="1600" b="0" i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0" i="0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жұмыс</a:t>
            </a:r>
            <a:r>
              <a:rPr lang="ru-RU" sz="1600" b="0" i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b="0" i="0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мәтін</a:t>
            </a:r>
            <a:r>
              <a:rPr lang="ru-RU" sz="1600" b="0" i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0" i="0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бойынша</a:t>
            </a:r>
            <a:r>
              <a:rPr lang="ru-RU" sz="1600" b="0" i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0" i="0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тапсырмаларды</a:t>
            </a:r>
            <a:r>
              <a:rPr lang="ru-RU" sz="1600" b="0" i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0" i="0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орындау</a:t>
            </a:r>
            <a:r>
              <a:rPr lang="ru-RU" sz="1600" b="0" i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 – 2023 </a:t>
            </a:r>
            <a:r>
              <a:rPr lang="ru-RU" sz="1600" b="0" i="0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жылғы</a:t>
            </a:r>
            <a:r>
              <a:rPr lang="ru-RU" sz="1600" b="0" i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9 </a:t>
            </a:r>
            <a:r>
              <a:rPr lang="ru-RU" sz="1600" b="0" i="0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маусым</a:t>
            </a:r>
            <a:r>
              <a:rPr lang="ru-RU" sz="1600" b="0" i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0" i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r>
              <a:rPr lang="ru-RU" sz="1600" b="0" i="0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таңдау</a:t>
            </a:r>
            <a:r>
              <a:rPr lang="ru-RU" sz="1600" b="0" i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0" i="0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пәні</a:t>
            </a:r>
            <a:r>
              <a:rPr lang="ru-RU" sz="1600" b="0" i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0" i="0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бойынша</a:t>
            </a:r>
            <a:r>
              <a:rPr lang="ru-RU" sz="1600" b="0" i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0" i="0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жазбаша</a:t>
            </a:r>
            <a:r>
              <a:rPr lang="ru-RU" sz="1600" b="0" i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0" i="0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емтихан</a:t>
            </a:r>
            <a:r>
              <a:rPr lang="ru-RU" sz="1600" b="0" i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(физика, химия, биология, география, геометрия, </a:t>
            </a:r>
            <a:r>
              <a:rPr lang="ru-RU" sz="1600" b="0" i="0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</a:t>
            </a:r>
            <a:r>
              <a:rPr lang="ru-RU" sz="1600" b="0" i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0" i="0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тарихы</a:t>
            </a:r>
            <a:r>
              <a:rPr lang="ru-RU" sz="1600" b="0" i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b="0" i="0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дүниежүзі</a:t>
            </a:r>
            <a:r>
              <a:rPr lang="ru-RU" sz="1600" b="0" i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0" i="0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тарихы</a:t>
            </a:r>
            <a:r>
              <a:rPr lang="ru-RU" sz="1600" b="0" i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b="0" i="0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әдебиет</a:t>
            </a:r>
            <a:r>
              <a:rPr lang="ru-RU" sz="1600" b="0" i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600" b="0" i="0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оқыту</a:t>
            </a:r>
            <a:r>
              <a:rPr lang="ru-RU" sz="1600" b="0" i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0" i="0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тілі</a:t>
            </a:r>
            <a:r>
              <a:rPr lang="ru-RU" sz="1600" b="0" i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0" i="0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бойынша</a:t>
            </a:r>
            <a:r>
              <a:rPr lang="ru-RU" sz="1600" b="0" i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1600" b="0" i="0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шет</a:t>
            </a:r>
            <a:r>
              <a:rPr lang="ru-RU" sz="1600" b="0" i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0" i="0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тілі</a:t>
            </a:r>
            <a:r>
              <a:rPr lang="ru-RU" sz="1600" b="0" i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600" b="0" i="0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ағылшын</a:t>
            </a:r>
            <a:r>
              <a:rPr lang="ru-RU" sz="1600" b="0" i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/француз/</a:t>
            </a:r>
            <a:r>
              <a:rPr lang="ru-RU" sz="1600" b="0" i="0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неміс</a:t>
            </a:r>
            <a:r>
              <a:rPr lang="ru-RU" sz="1600" b="0" i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), информатика) – 2023 </a:t>
            </a:r>
            <a:r>
              <a:rPr lang="ru-RU" sz="1600" b="0" i="0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жылғы</a:t>
            </a:r>
            <a:r>
              <a:rPr lang="ru-RU" sz="1600" b="0" i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13 </a:t>
            </a:r>
            <a:r>
              <a:rPr lang="ru-RU" sz="1600" b="0" i="0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маусым</a:t>
            </a:r>
            <a:r>
              <a:rPr lang="ru-RU" sz="1600" b="0" i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568000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C9F4371-A0AB-B9BC-C218-37A2C462156B}"/>
              </a:ext>
            </a:extLst>
          </p:cNvPr>
          <p:cNvSpPr txBox="1"/>
          <p:nvPr/>
        </p:nvSpPr>
        <p:spPr>
          <a:xfrm>
            <a:off x="1178767" y="737062"/>
            <a:ext cx="9834465" cy="47089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b="0" i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🔻11 (12) </a:t>
            </a:r>
            <a:r>
              <a:rPr lang="ru-RU" sz="2000" b="0" i="0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сынып</a:t>
            </a:r>
            <a:r>
              <a:rPr lang="ru-RU" sz="2000" b="0" i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оқушылары</a:t>
            </a:r>
            <a:r>
              <a:rPr lang="ru-RU" sz="2000" b="0" i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sz="2000" b="0" i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000" b="0" i="0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қазақ</a:t>
            </a:r>
            <a:r>
              <a:rPr lang="ru-RU" sz="2000" b="0" i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2000" b="0" i="0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орыс</a:t>
            </a:r>
            <a:r>
              <a:rPr lang="ru-RU" sz="2000" b="0" i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тілі</a:t>
            </a:r>
            <a:r>
              <a:rPr lang="ru-RU" sz="2000" b="0" i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бойынша</a:t>
            </a:r>
            <a:r>
              <a:rPr lang="ru-RU" sz="2000" b="0" i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000" b="0" i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өзбек</a:t>
            </a:r>
            <a:r>
              <a:rPr lang="ru-RU" sz="2000" b="0" i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2000" b="0" i="0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ұйғыр</a:t>
            </a:r>
            <a:r>
              <a:rPr lang="ru-RU" sz="2000" b="0" i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2000" b="0" i="0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тәжік</a:t>
            </a:r>
            <a:r>
              <a:rPr lang="ru-RU" sz="2000" b="0" i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тілінде</a:t>
            </a:r>
            <a:r>
              <a:rPr lang="ru-RU" sz="2000" b="0" i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sz="2000" b="0" i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беретін</a:t>
            </a:r>
            <a:r>
              <a:rPr lang="ru-RU" sz="2000" b="0" i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мектептер</a:t>
            </a:r>
            <a:r>
              <a:rPr lang="ru-RU" sz="2000" b="0" i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2000" b="0" i="0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сыныптар</a:t>
            </a:r>
            <a:r>
              <a:rPr lang="ru-RU" sz="2000" b="0" i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sz="2000" b="0" i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ана</a:t>
            </a:r>
            <a:r>
              <a:rPr lang="ru-RU" sz="2000" b="0" i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тілі</a:t>
            </a:r>
            <a:r>
              <a:rPr lang="ru-RU" sz="2000" b="0" i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b="0" i="0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оқыту</a:t>
            </a:r>
            <a:r>
              <a:rPr lang="ru-RU" sz="2000" b="0" i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тілі</a:t>
            </a:r>
            <a:r>
              <a:rPr lang="ru-RU" sz="2000" b="0" i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000" b="0" i="0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бойынша</a:t>
            </a:r>
            <a:r>
              <a:rPr lang="ru-RU" sz="2000" b="0" i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жазбаша</a:t>
            </a:r>
            <a:r>
              <a:rPr lang="ru-RU" sz="2000" b="0" i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емтихан</a:t>
            </a:r>
            <a:r>
              <a:rPr lang="ru-RU" sz="2000" b="0" i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– 2023 </a:t>
            </a:r>
            <a:r>
              <a:rPr lang="ru-RU" sz="2000" b="0" i="0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жылғы</a:t>
            </a:r>
            <a:r>
              <a:rPr lang="ru-RU" sz="2000" b="0" i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ru-RU" sz="2000" b="0" i="0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маусым</a:t>
            </a:r>
            <a:r>
              <a:rPr lang="ru-RU" sz="2000" b="0" i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0" i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•алгебра </a:t>
            </a:r>
            <a:r>
              <a:rPr lang="ru-RU" sz="2000" b="0" i="0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000" b="0" i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анализ </a:t>
            </a:r>
            <a:r>
              <a:rPr lang="ru-RU" sz="2000" b="0" i="0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бастамалары</a:t>
            </a:r>
            <a:r>
              <a:rPr lang="ru-RU" sz="2000" b="0" i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бойынша</a:t>
            </a:r>
            <a:r>
              <a:rPr lang="ru-RU" sz="2000" b="0" i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жазбаша</a:t>
            </a:r>
            <a:r>
              <a:rPr lang="ru-RU" sz="2000" b="0" i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емтихан</a:t>
            </a:r>
            <a:r>
              <a:rPr lang="ru-RU" sz="2000" b="0" i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– 2023 </a:t>
            </a:r>
            <a:r>
              <a:rPr lang="ru-RU" sz="2000" b="0" i="0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жылғы</a:t>
            </a:r>
            <a:r>
              <a:rPr lang="ru-RU" sz="2000" b="0" i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8 </a:t>
            </a:r>
            <a:r>
              <a:rPr lang="ru-RU" sz="2000" b="0" i="0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маусым</a:t>
            </a:r>
            <a:r>
              <a:rPr lang="ru-RU" sz="2000" b="0" i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0" i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r>
              <a:rPr lang="ru-RU" sz="2000" b="0" i="0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</a:t>
            </a:r>
            <a:r>
              <a:rPr lang="ru-RU" sz="2000" b="0" i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тарихы</a:t>
            </a:r>
            <a:r>
              <a:rPr lang="ru-RU" sz="2000" b="0" i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бойынша</a:t>
            </a:r>
            <a:r>
              <a:rPr lang="ru-RU" sz="2000" b="0" i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ауызша</a:t>
            </a:r>
            <a:r>
              <a:rPr lang="ru-RU" sz="2000" b="0" i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емтихан</a:t>
            </a:r>
            <a:r>
              <a:rPr lang="ru-RU" sz="2000" b="0" i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– 2023 </a:t>
            </a:r>
            <a:r>
              <a:rPr lang="ru-RU" sz="2000" b="0" i="0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жылғы</a:t>
            </a:r>
            <a:r>
              <a:rPr lang="ru-RU" sz="2000" b="0" i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12 </a:t>
            </a:r>
            <a:r>
              <a:rPr lang="ru-RU" sz="2000" b="0" i="0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маусым</a:t>
            </a:r>
            <a:r>
              <a:rPr lang="ru-RU" sz="2000" b="0" i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0" i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r>
              <a:rPr lang="ru-RU" sz="2000" b="0" i="0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орыс</a:t>
            </a:r>
            <a:r>
              <a:rPr lang="ru-RU" sz="2000" b="0" i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2000" b="0" i="0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өзбек</a:t>
            </a:r>
            <a:r>
              <a:rPr lang="ru-RU" sz="2000" b="0" i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2000" b="0" i="0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ұйғыр</a:t>
            </a:r>
            <a:r>
              <a:rPr lang="ru-RU" sz="2000" b="0" i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2000" b="0" i="0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тәжік</a:t>
            </a:r>
            <a:r>
              <a:rPr lang="ru-RU" sz="2000" b="0" i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тілдерінде</a:t>
            </a:r>
            <a:r>
              <a:rPr lang="ru-RU" sz="2000" b="0" i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оқытатын</a:t>
            </a:r>
            <a:r>
              <a:rPr lang="ru-RU" sz="2000" b="0" i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мектептерде</a:t>
            </a:r>
            <a:r>
              <a:rPr lang="ru-RU" sz="2000" b="0" i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2000" b="0" i="0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сыныптарда</a:t>
            </a:r>
            <a:r>
              <a:rPr lang="ru-RU" sz="2000" b="0" i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қазақ</a:t>
            </a:r>
            <a:r>
              <a:rPr lang="ru-RU" sz="2000" b="0" i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тілі</a:t>
            </a:r>
            <a:r>
              <a:rPr lang="ru-RU" sz="2000" b="0" i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sz="2000" b="0" i="0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әдебиетінен</a:t>
            </a:r>
            <a:r>
              <a:rPr lang="ru-RU" sz="2000" b="0" i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000" b="0" i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қазақ</a:t>
            </a:r>
            <a:r>
              <a:rPr lang="ru-RU" sz="2000" b="0" i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тілінде</a:t>
            </a:r>
            <a:r>
              <a:rPr lang="ru-RU" sz="2000" b="0" i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оқытатын</a:t>
            </a:r>
            <a:r>
              <a:rPr lang="ru-RU" sz="2000" b="0" i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мектептерде</a:t>
            </a:r>
            <a:r>
              <a:rPr lang="ru-RU" sz="2000" b="0" i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2000" b="0" i="0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сыныптарда</a:t>
            </a:r>
            <a:r>
              <a:rPr lang="ru-RU" sz="2000" b="0" i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орыс</a:t>
            </a:r>
            <a:r>
              <a:rPr lang="ru-RU" sz="2000" b="0" i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тілі</a:t>
            </a:r>
            <a:r>
              <a:rPr lang="ru-RU" sz="2000" b="0" i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sz="2000" b="0" i="0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әдебиетінен</a:t>
            </a:r>
            <a:r>
              <a:rPr lang="ru-RU" sz="2000" b="0" i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жазбаша</a:t>
            </a:r>
            <a:r>
              <a:rPr lang="ru-RU" sz="2000" b="0" i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емтихан</a:t>
            </a:r>
            <a:r>
              <a:rPr lang="ru-RU" sz="2000" b="0" i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– 2023 </a:t>
            </a:r>
            <a:r>
              <a:rPr lang="ru-RU" sz="2000" b="0" i="0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жылғы</a:t>
            </a:r>
            <a:r>
              <a:rPr lang="ru-RU" sz="2000" b="0" i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15 </a:t>
            </a:r>
            <a:r>
              <a:rPr lang="ru-RU" sz="2000" b="0" i="0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маусым</a:t>
            </a:r>
            <a:r>
              <a:rPr lang="ru-RU" sz="2000" b="0" i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0" i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r>
              <a:rPr lang="ru-RU" sz="2000" b="0" i="0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таңдау</a:t>
            </a:r>
            <a:r>
              <a:rPr lang="ru-RU" sz="2000" b="0" i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пәні</a:t>
            </a:r>
            <a:r>
              <a:rPr lang="ru-RU" sz="2000" b="0" i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бойынша</a:t>
            </a:r>
            <a:r>
              <a:rPr lang="ru-RU" sz="2000" b="0" i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жазбаша</a:t>
            </a:r>
            <a:r>
              <a:rPr lang="ru-RU" sz="2000" b="0" i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емтихан</a:t>
            </a:r>
            <a:r>
              <a:rPr lang="ru-RU" sz="2000" b="0" i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(физика, химия, биология, география, геометрия, </a:t>
            </a:r>
            <a:r>
              <a:rPr lang="ru-RU" sz="2000" b="0" i="0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дүниежүзілік</a:t>
            </a:r>
            <a:r>
              <a:rPr lang="ru-RU" sz="2000" b="0" i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тарих</a:t>
            </a:r>
            <a:r>
              <a:rPr lang="ru-RU" sz="2000" b="0" i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0" i="0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құқық</a:t>
            </a:r>
            <a:r>
              <a:rPr lang="ru-RU" sz="2000" b="0" i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негіздері</a:t>
            </a:r>
            <a:r>
              <a:rPr lang="ru-RU" sz="2000" b="0" i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0" i="0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әдебиет</a:t>
            </a:r>
            <a:r>
              <a:rPr lang="ru-RU" sz="2000" b="0" i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b="0" i="0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оқыту</a:t>
            </a:r>
            <a:r>
              <a:rPr lang="ru-RU" sz="2000" b="0" i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тілі</a:t>
            </a:r>
            <a:r>
              <a:rPr lang="ru-RU" sz="2000" b="0" i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бойынша</a:t>
            </a:r>
            <a:r>
              <a:rPr lang="ru-RU" sz="2000" b="0" i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2000" b="0" i="0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шет</a:t>
            </a:r>
            <a:r>
              <a:rPr lang="ru-RU" sz="2000" b="0" i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тілі</a:t>
            </a:r>
            <a:r>
              <a:rPr lang="ru-RU" sz="2000" b="0" i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b="0" i="0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ағылшын</a:t>
            </a:r>
            <a:r>
              <a:rPr lang="ru-RU" sz="2000" b="0" i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/француз/</a:t>
            </a:r>
            <a:r>
              <a:rPr lang="ru-RU" sz="2000" b="0" i="0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неміс</a:t>
            </a:r>
            <a:r>
              <a:rPr lang="ru-RU" sz="2000" b="0" i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), информатика) – 2023 </a:t>
            </a:r>
            <a:r>
              <a:rPr lang="ru-RU" sz="2000" b="0" i="0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жылғы</a:t>
            </a:r>
            <a:r>
              <a:rPr lang="ru-RU" sz="2000" b="0" i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19 </a:t>
            </a:r>
            <a:r>
              <a:rPr lang="ru-RU" sz="2000" b="0" i="0" dirty="0" err="1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маусым</a:t>
            </a:r>
            <a:r>
              <a:rPr lang="ru-RU" sz="2000" b="0" i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2440837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</TotalTime>
  <Words>396</Words>
  <Application>Microsoft Office PowerPoint</Application>
  <PresentationFormat>Широкоэкранный</PresentationFormat>
  <Paragraphs>3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Calibri</vt:lpstr>
      <vt:lpstr>Calibri Light</vt:lpstr>
      <vt:lpstr>Times New Roman</vt:lpstr>
      <vt:lpstr>Ретро</vt:lpstr>
      <vt:lpstr>Білім алушыларды қорытынды аттестаттаудан өткізу тәртібі 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Білім алушыларды қорытынды аттестаттаудан өткізу тәртібі </dc:title>
  <dc:creator>kokshetau-111</dc:creator>
  <cp:lastModifiedBy>kokshetau-111</cp:lastModifiedBy>
  <cp:revision>2</cp:revision>
  <dcterms:created xsi:type="dcterms:W3CDTF">2023-03-03T06:02:19Z</dcterms:created>
  <dcterms:modified xsi:type="dcterms:W3CDTF">2023-03-03T06:06:50Z</dcterms:modified>
</cp:coreProperties>
</file>