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6D1EB-3C45-1867-5954-D1E63307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301664-F3FA-343A-4E17-654C0F4FB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0CE641-6375-F0D1-FDD3-732568B4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3A39FD-767B-447E-56FD-CC6EC58F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19678-4082-0256-D651-4BAFD637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9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E9C76-08F6-62B9-07E2-C814C3CF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C446-542D-5396-544D-897B3449F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2C809-FF99-6447-2DFC-47E904D4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F582B-CE55-07F6-3D57-9580DC6F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6B6B7-5A1C-CF2C-8D3E-75F59621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2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CB045-2179-D701-CC7E-B88497ED9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F5D404-B753-45A5-B11E-C961BD9E4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78500-0FF8-7BD3-C9BF-E6613222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ABB47-53D9-3932-90DE-FC5F1AFB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CC54C-625E-ACC0-FF51-0E61CC30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87315-D653-4BD9-8648-F1FBD61E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DECC0-1C3D-2A99-6F3A-F552FC35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19FD1-B478-38BD-8727-B7CC838D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C96C49-02DB-8649-7149-5A9F5CA7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826C1-0058-5212-4EFA-F6AE5DB6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8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244F2-2CD0-1E32-D824-D54E244A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55F1C-3945-EF8B-2F85-A93F56F83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5503D-D2BB-9FA7-57DA-26AA833D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5FD68-2B9A-BC80-6B13-05BB03BA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F5DD8-A6DF-9658-9403-3BE94D31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8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34FAE-3E3E-9F37-3735-B02DA5EF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F82651-85DD-22AE-1461-FDF03BC9F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2E8BEB-FF52-C64F-14E1-BE51D95D1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30CDE0-3CE8-8EE1-2E65-668282DE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C63A9-8272-D317-2764-B2420825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27A40-4A4D-C1EA-BB02-13EF85BA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7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29938-70FE-2ED1-6C21-E4A1F244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DFCD28-0ADC-AACF-FAF8-3225981C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73D44D-48DB-B4B9-5E42-683949A7C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4B71F8-2968-F46A-1E73-47E5550F7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FCF75B-6C19-B657-34A3-72C2B5411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ED82D0-5AC4-694B-DF0E-9D6EC901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E9F612-3FA2-FB1F-F371-2E1CA156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454587-3817-14D0-DACF-088AEA6E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8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657CE-9B91-77BB-FDA2-32148017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BCCC-E286-F0AA-2558-F1366FFA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A7233F-6C48-E211-B520-07188736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987EF5-B97F-C9E0-AAF4-CF00EFE7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BB00B5-A054-BE0E-C145-AD7E1D59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1915E2-850A-C122-328C-94DC5B50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304D6A-8875-DD7A-91FC-9184C558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DE598-715A-9E2C-4422-9F7A52B1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53976-6EBF-0AB8-AF6D-B51C6C59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53969-490A-9F9C-B62B-4EB090CA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7D1568-83DD-FE20-8E48-D77C79A8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9D9391-32B3-A9A7-E846-F926E0FC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05F1CB-AC75-1386-0974-8F4B9BE4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4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C7F91-2924-5305-6415-01536A44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F5BFD2-F48D-298F-77FC-A734CF042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65ADB-280A-2E7E-9B9E-763577574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D445E-A6F0-6C2B-E54C-A07947C3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4AF53-C985-79F2-68D9-3A6C125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66404-B0DD-1F64-9BF6-9D7FD429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877B-67B5-2E77-64B8-1F0FC583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59A59-757D-6516-F98E-F3BFF33F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7B8FA-4469-0FA7-6E98-F2977DACE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DC93-0D1E-472F-8532-E443C48E62E0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80118-B736-D9E8-13E2-867DEDF55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C2A10C-A2ED-1924-265F-E1D1569C2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02DB-ACBC-41F6-9610-1D88C27C1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468E05-AA7C-80E8-9E6E-CCA93F916107}"/>
              </a:ext>
            </a:extLst>
          </p:cNvPr>
          <p:cNvSpPr txBox="1"/>
          <p:nvPr/>
        </p:nvSpPr>
        <p:spPr>
          <a:xfrm>
            <a:off x="1968759" y="184554"/>
            <a:ext cx="79038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М.Ғабдуллин атындағы № 3 көпсалалы гимназиясы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2022 -2023 оқу жылы</a:t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Study тәжірибесін өткізу кезеңдері және сараптамасы.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EE841-0DEA-40BB-9B9E-76D6C7E4500C}"/>
              </a:ext>
            </a:extLst>
          </p:cNvPr>
          <p:cNvSpPr txBox="1"/>
          <p:nvPr/>
        </p:nvSpPr>
        <p:spPr>
          <a:xfrm>
            <a:off x="381000" y="943428"/>
            <a:ext cx="11590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Lesson Study-дегі </a:t>
            </a:r>
            <a:r>
              <a:rPr lang="kk-K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 мақсаты 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Оқушылардың таным белсенділігін арттыруда, қызығушылығын ояту,білім сапасын көтеру.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8А сыныпта 23 оқушы.12 ер бала, 11 қыз бала.Сыныпта озат 1оқушы . 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F0E7A-E316-FFA0-AE86-E2A9F8E0CE39}"/>
              </a:ext>
            </a:extLst>
          </p:cNvPr>
          <p:cNvSpPr txBox="1"/>
          <p:nvPr/>
        </p:nvSpPr>
        <p:spPr>
          <a:xfrm>
            <a:off x="503853" y="1431265"/>
            <a:ext cx="8642479" cy="1977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«LESSON STUDY» 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 циклінің тобы: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Гимназия директорының оқу жөніндегі орынбасары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:Оразова Г.К.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«LESSON STUDY» зерттеу циклінің модераторы: -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Тарих пәнінің мұғалімі: Оспанова С.А.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Физика пәнінің мұғалімі: Балтабаева Б.Қ.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 пәнінің мұғалімі: Алип Айбек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2735DA-B322-A9E5-B21B-AE2B153E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16601" r="18759" b="19204"/>
          <a:stretch/>
        </p:blipFill>
        <p:spPr bwMode="auto">
          <a:xfrm>
            <a:off x="5920662" y="1286361"/>
            <a:ext cx="3065780" cy="1743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Изображение выглядит как текст, внутренний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76261E8-B3BE-6F08-8820-A08CA565D1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14387" r="26696" b="19757"/>
          <a:stretch/>
        </p:blipFill>
        <p:spPr bwMode="auto">
          <a:xfrm>
            <a:off x="9269185" y="1267311"/>
            <a:ext cx="2302510" cy="1762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6066A6-0D53-B914-91CC-99A1856AA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74" t="34304" r="46122" b="21880"/>
          <a:stretch/>
        </p:blipFill>
        <p:spPr>
          <a:xfrm>
            <a:off x="7764233" y="3174340"/>
            <a:ext cx="3009903" cy="2107208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9816A18-9F71-696E-A285-C9ACB3777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5236"/>
              </p:ext>
            </p:extLst>
          </p:nvPr>
        </p:nvGraphicFramePr>
        <p:xfrm>
          <a:off x="503853" y="3572235"/>
          <a:ext cx="6240016" cy="2553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622">
                  <a:extLst>
                    <a:ext uri="{9D8B030D-6E8A-4147-A177-3AD203B41FA5}">
                      <a16:colId xmlns:a16="http://schemas.microsoft.com/office/drawing/2014/main" val="2690746859"/>
                    </a:ext>
                  </a:extLst>
                </a:gridCol>
                <a:gridCol w="841902">
                  <a:extLst>
                    <a:ext uri="{9D8B030D-6E8A-4147-A177-3AD203B41FA5}">
                      <a16:colId xmlns:a16="http://schemas.microsoft.com/office/drawing/2014/main" val="42455389"/>
                    </a:ext>
                  </a:extLst>
                </a:gridCol>
                <a:gridCol w="1325146">
                  <a:extLst>
                    <a:ext uri="{9D8B030D-6E8A-4147-A177-3AD203B41FA5}">
                      <a16:colId xmlns:a16="http://schemas.microsoft.com/office/drawing/2014/main" val="2337228111"/>
                    </a:ext>
                  </a:extLst>
                </a:gridCol>
                <a:gridCol w="884060">
                  <a:extLst>
                    <a:ext uri="{9D8B030D-6E8A-4147-A177-3AD203B41FA5}">
                      <a16:colId xmlns:a16="http://schemas.microsoft.com/office/drawing/2014/main" val="1674123865"/>
                    </a:ext>
                  </a:extLst>
                </a:gridCol>
                <a:gridCol w="629223">
                  <a:extLst>
                    <a:ext uri="{9D8B030D-6E8A-4147-A177-3AD203B41FA5}">
                      <a16:colId xmlns:a16="http://schemas.microsoft.com/office/drawing/2014/main" val="1727478306"/>
                    </a:ext>
                  </a:extLst>
                </a:gridCol>
                <a:gridCol w="789676">
                  <a:extLst>
                    <a:ext uri="{9D8B030D-6E8A-4147-A177-3AD203B41FA5}">
                      <a16:colId xmlns:a16="http://schemas.microsoft.com/office/drawing/2014/main" val="1902157025"/>
                    </a:ext>
                  </a:extLst>
                </a:gridCol>
                <a:gridCol w="951387">
                  <a:extLst>
                    <a:ext uri="{9D8B030D-6E8A-4147-A177-3AD203B41FA5}">
                      <a16:colId xmlns:a16="http://schemas.microsoft.com/office/drawing/2014/main" val="34714869"/>
                    </a:ext>
                  </a:extLst>
                </a:gridCol>
              </a:tblGrid>
              <a:tr h="7514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 өткізуге жауапты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 өткізу мерзімі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 талқылау уақыты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0697174"/>
                  </a:ext>
                </a:extLst>
              </a:tr>
              <a:tr h="67221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Қ.тарихы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Балтабаева Б.К.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Оспанова С.А.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Алип 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6811693"/>
                  </a:ext>
                </a:extLst>
              </a:tr>
              <a:tr h="92956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ақпан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Қ.тарихы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Балтабаева Б.К.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Оспанова С.А.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Алип 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07.02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4700444"/>
                  </a:ext>
                </a:extLst>
              </a:tr>
            </a:tbl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216E0B0-D10F-CE60-B65D-66210FF6B995}"/>
              </a:ext>
            </a:extLst>
          </p:cNvPr>
          <p:cNvSpPr txBox="1">
            <a:spLocks/>
          </p:cNvSpPr>
          <p:nvPr/>
        </p:nvSpPr>
        <p:spPr>
          <a:xfrm>
            <a:off x="6770829" y="5571639"/>
            <a:ext cx="5200347" cy="810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Ұсыныс: </a:t>
            </a:r>
            <a:r>
              <a:rPr lang="kk-K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 оқушылардың қызығушылығын арттыру мақсатында әр – түрлі әдістерді қолдануды жалғастыру.</a:t>
            </a:r>
          </a:p>
          <a:p>
            <a:r>
              <a:rPr lang="kk-K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Үлгерімі төмен оқушылармен жұмыс жүргізуді ары қарай жүргізуді жалғастыру.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9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58C315-BC7E-B7DD-4053-00691D52D358}"/>
              </a:ext>
            </a:extLst>
          </p:cNvPr>
          <p:cNvSpPr txBox="1"/>
          <p:nvPr/>
        </p:nvSpPr>
        <p:spPr>
          <a:xfrm>
            <a:off x="380222" y="307198"/>
            <a:ext cx="11236389" cy="651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Lesson Study-дегі 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 мақсаты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Оқушылардың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пәнге деген қызуғушылығын 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арттыру, білім сапасын көтеру.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kk-KZ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9В  сыныпта 25 оқушы. 8 ер бала, 17 қыз бала.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970F43-FFE6-264B-19B4-BF58B0D70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0" t="27651" r="40673" b="37287"/>
          <a:stretch/>
        </p:blipFill>
        <p:spPr bwMode="auto">
          <a:xfrm>
            <a:off x="8973716" y="2871204"/>
            <a:ext cx="2324100" cy="2085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Изображение выглядит как текст, снимок экра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99132EA-ADDD-694D-3512-201D76CA6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1" t="15393" r="35061" b="33296"/>
          <a:stretch/>
        </p:blipFill>
        <p:spPr bwMode="auto">
          <a:xfrm>
            <a:off x="6510532" y="979713"/>
            <a:ext cx="2324100" cy="2102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Изображение выглядит как текст, снимок экра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28020FA-D9E7-4AE0-0743-BF18AD0B6D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55" t="29362" r="34580" b="29875"/>
          <a:stretch/>
        </p:blipFill>
        <p:spPr bwMode="auto">
          <a:xfrm>
            <a:off x="8973716" y="979713"/>
            <a:ext cx="3006790" cy="1733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74621CC-20EA-6021-110B-58EA3E412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88346"/>
              </p:ext>
            </p:extLst>
          </p:nvPr>
        </p:nvGraphicFramePr>
        <p:xfrm>
          <a:off x="143695" y="1037717"/>
          <a:ext cx="6297295" cy="2391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135">
                  <a:extLst>
                    <a:ext uri="{9D8B030D-6E8A-4147-A177-3AD203B41FA5}">
                      <a16:colId xmlns:a16="http://schemas.microsoft.com/office/drawing/2014/main" val="3603891548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034819289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307585628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29786970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860100646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15668434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924446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 өткізуге жауапты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 өткізу мерзімі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 талқылау уақыты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667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Қаңтар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Алгебра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Адилов С.А.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Искакова С.К.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Касымов Б.С.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24.01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550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ақпан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Алгебра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Адилов С.А.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Искакова С.К.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Касымов Б.С.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07.02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48673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C08F23-7F87-3A8E-1E0D-6CA6FC506515}"/>
              </a:ext>
            </a:extLst>
          </p:cNvPr>
          <p:cNvSpPr txBox="1"/>
          <p:nvPr/>
        </p:nvSpPr>
        <p:spPr>
          <a:xfrm>
            <a:off x="587828" y="5794915"/>
            <a:ext cx="11392678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Ұсыныс: 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 мұғалімдердің сабақта қолданған әдіс – тәсілдері оқушылардың білім деңгейін ары қарай дамытуға қолдану, ыңғайластыру.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Үлгерімі орташа, төмен оқушылармен жұмыс жүргізуді жалғастыру.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BD6F18-4C2A-D39A-12D4-D2EA5DDE25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42" t="16599" r="26396" b="37785"/>
          <a:stretch/>
        </p:blipFill>
        <p:spPr>
          <a:xfrm>
            <a:off x="4273937" y="3513107"/>
            <a:ext cx="2836506" cy="20641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9C29D5-30FC-6A9E-13AF-83405B9D18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117" t="15132" r="25536" b="37784"/>
          <a:stretch/>
        </p:blipFill>
        <p:spPr>
          <a:xfrm>
            <a:off x="822306" y="3586116"/>
            <a:ext cx="2994610" cy="21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119A0-2B6C-8189-D3ED-0BD234B9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98" y="13075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k-KZ" dirty="0"/>
              <a:t>Ұсыныс:</a:t>
            </a:r>
            <a:br>
              <a:rPr lang="kk-KZ" dirty="0"/>
            </a:br>
            <a:br>
              <a:rPr lang="en-US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Study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өткізілген 8а, г,  9б,в –сыныптардағы оқушылардың пәндері бойынша  тест алу.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1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383</Words>
  <Application>Microsoft Office PowerPoint</Application>
  <PresentationFormat>Широкоэкранный</PresentationFormat>
  <Paragraphs>107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Ұсыныс:  Lesson Study  өткізілген 8а, г,  9б,в –сыныптардағы оқушылардың пәндері бойынша  тест алу.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kokshetau-111</dc:creator>
  <cp:lastModifiedBy>kokshetau-111</cp:lastModifiedBy>
  <cp:revision>3</cp:revision>
  <dcterms:created xsi:type="dcterms:W3CDTF">2023-02-28T06:15:37Z</dcterms:created>
  <dcterms:modified xsi:type="dcterms:W3CDTF">2023-03-03T06:20:15Z</dcterms:modified>
</cp:coreProperties>
</file>