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65" r:id="rId3"/>
    <p:sldId id="264" r:id="rId4"/>
    <p:sldId id="260" r:id="rId5"/>
  </p:sldIdLst>
  <p:sldSz cx="12192000" cy="6858000"/>
  <p:notesSz cx="6735763" cy="9866313"/>
  <p:defaultTextStyle>
    <a:defPPr>
      <a:defRPr lang="ru-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0" d="100"/>
          <a:sy n="110" d="100"/>
        </p:scale>
        <p:origin x="120" y="2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Лист1!$B$1</c:f>
              <c:strCache>
                <c:ptCount val="1"/>
                <c:pt idx="0">
                  <c:v>қыркүйек- қазан</c:v>
                </c:pt>
              </c:strCache>
            </c:strRef>
          </c:tx>
          <c:spPr>
            <a:solidFill>
              <a:schemeClr val="accent1"/>
            </a:solidFill>
            <a:ln>
              <a:noFill/>
            </a:ln>
            <a:effectLst/>
          </c:spPr>
          <c:invertIfNegative val="0"/>
          <c:dPt>
            <c:idx val="1"/>
            <c:invertIfNegative val="0"/>
            <c:bubble3D val="0"/>
            <c:spPr>
              <a:solidFill>
                <a:srgbClr val="FF0000"/>
              </a:solidFill>
              <a:ln>
                <a:noFill/>
              </a:ln>
              <a:effectLst/>
            </c:spPr>
            <c:extLst>
              <c:ext xmlns:c16="http://schemas.microsoft.com/office/drawing/2014/chart" uri="{C3380CC4-5D6E-409C-BE32-E72D297353CC}">
                <c16:uniqueId val="{00000001-3B6E-41C3-84E3-9A8815979901}"/>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ru-KZ"/>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Лист1!$A$2:$A$5</c:f>
              <c:strCache>
                <c:ptCount val="4"/>
                <c:pt idx="0">
                  <c:v>11а</c:v>
                </c:pt>
                <c:pt idx="1">
                  <c:v>11ә</c:v>
                </c:pt>
                <c:pt idx="2">
                  <c:v>11б</c:v>
                </c:pt>
                <c:pt idx="3">
                  <c:v>11в</c:v>
                </c:pt>
              </c:strCache>
            </c:strRef>
          </c:cat>
          <c:val>
            <c:numRef>
              <c:f>Лист1!$B$2:$B$5</c:f>
              <c:numCache>
                <c:formatCode>General</c:formatCode>
                <c:ptCount val="4"/>
                <c:pt idx="0">
                  <c:v>62</c:v>
                </c:pt>
                <c:pt idx="1">
                  <c:v>36</c:v>
                </c:pt>
                <c:pt idx="2">
                  <c:v>41</c:v>
                </c:pt>
                <c:pt idx="3">
                  <c:v>40</c:v>
                </c:pt>
              </c:numCache>
            </c:numRef>
          </c:val>
          <c:extLst>
            <c:ext xmlns:c16="http://schemas.microsoft.com/office/drawing/2014/chart" uri="{C3380CC4-5D6E-409C-BE32-E72D297353CC}">
              <c16:uniqueId val="{00000002-3B6E-41C3-84E3-9A8815979901}"/>
            </c:ext>
          </c:extLst>
        </c:ser>
        <c:ser>
          <c:idx val="1"/>
          <c:order val="1"/>
          <c:tx>
            <c:strRef>
              <c:f>Лист1!$C$1</c:f>
              <c:strCache>
                <c:ptCount val="1"/>
              </c:strCache>
            </c:strRef>
          </c:tx>
          <c:spPr>
            <a:solidFill>
              <a:schemeClr val="accent2"/>
            </a:solidFill>
            <a:ln>
              <a:noFill/>
            </a:ln>
            <a:effectLst/>
          </c:spPr>
          <c:invertIfNegative val="0"/>
          <c:cat>
            <c:strRef>
              <c:f>Лист1!$A$2:$A$5</c:f>
              <c:strCache>
                <c:ptCount val="4"/>
                <c:pt idx="0">
                  <c:v>11а</c:v>
                </c:pt>
                <c:pt idx="1">
                  <c:v>11ә</c:v>
                </c:pt>
                <c:pt idx="2">
                  <c:v>11б</c:v>
                </c:pt>
                <c:pt idx="3">
                  <c:v>11в</c:v>
                </c:pt>
              </c:strCache>
            </c:strRef>
          </c:cat>
          <c:val>
            <c:numRef>
              <c:f>Лист1!$C$2:$C$5</c:f>
            </c:numRef>
          </c:val>
          <c:extLst>
            <c:ext xmlns:c16="http://schemas.microsoft.com/office/drawing/2014/chart" uri="{C3380CC4-5D6E-409C-BE32-E72D297353CC}">
              <c16:uniqueId val="{00000003-3B6E-41C3-84E3-9A8815979901}"/>
            </c:ext>
          </c:extLst>
        </c:ser>
        <c:ser>
          <c:idx val="2"/>
          <c:order val="2"/>
          <c:tx>
            <c:strRef>
              <c:f>Лист1!$D$1</c:f>
              <c:strCache>
                <c:ptCount val="1"/>
                <c:pt idx="0">
                  <c:v>қараша</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ru-KZ"/>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Лист1!$A$2:$A$5</c:f>
              <c:strCache>
                <c:ptCount val="4"/>
                <c:pt idx="0">
                  <c:v>11а</c:v>
                </c:pt>
                <c:pt idx="1">
                  <c:v>11ә</c:v>
                </c:pt>
                <c:pt idx="2">
                  <c:v>11б</c:v>
                </c:pt>
                <c:pt idx="3">
                  <c:v>11в</c:v>
                </c:pt>
              </c:strCache>
            </c:strRef>
          </c:cat>
          <c:val>
            <c:numRef>
              <c:f>Лист1!$D$2:$D$5</c:f>
              <c:numCache>
                <c:formatCode>General</c:formatCode>
                <c:ptCount val="4"/>
                <c:pt idx="0">
                  <c:v>62</c:v>
                </c:pt>
                <c:pt idx="1">
                  <c:v>53</c:v>
                </c:pt>
                <c:pt idx="2">
                  <c:v>78</c:v>
                </c:pt>
                <c:pt idx="3">
                  <c:v>63.5</c:v>
                </c:pt>
              </c:numCache>
            </c:numRef>
          </c:val>
          <c:extLst>
            <c:ext xmlns:c16="http://schemas.microsoft.com/office/drawing/2014/chart" uri="{C3380CC4-5D6E-409C-BE32-E72D297353CC}">
              <c16:uniqueId val="{00000004-3B6E-41C3-84E3-9A8815979901}"/>
            </c:ext>
          </c:extLst>
        </c:ser>
        <c:ser>
          <c:idx val="3"/>
          <c:order val="3"/>
          <c:tx>
            <c:strRef>
              <c:f>Лист1!$E$1</c:f>
              <c:strCache>
                <c:ptCount val="1"/>
                <c:pt idx="0">
                  <c:v>EDUTEST</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ru-KZ"/>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Лист1!$A$2:$A$5</c:f>
              <c:strCache>
                <c:ptCount val="4"/>
                <c:pt idx="0">
                  <c:v>11а</c:v>
                </c:pt>
                <c:pt idx="1">
                  <c:v>11ә</c:v>
                </c:pt>
                <c:pt idx="2">
                  <c:v>11б</c:v>
                </c:pt>
                <c:pt idx="3">
                  <c:v>11в</c:v>
                </c:pt>
              </c:strCache>
            </c:strRef>
          </c:cat>
          <c:val>
            <c:numRef>
              <c:f>Лист1!$E$2:$E$5</c:f>
              <c:numCache>
                <c:formatCode>General</c:formatCode>
                <c:ptCount val="4"/>
                <c:pt idx="0">
                  <c:v>64.099999999999994</c:v>
                </c:pt>
                <c:pt idx="1">
                  <c:v>66</c:v>
                </c:pt>
                <c:pt idx="2">
                  <c:v>77.2</c:v>
                </c:pt>
                <c:pt idx="3">
                  <c:v>72.900000000000006</c:v>
                </c:pt>
              </c:numCache>
            </c:numRef>
          </c:val>
          <c:extLst>
            <c:ext xmlns:c16="http://schemas.microsoft.com/office/drawing/2014/chart" uri="{C3380CC4-5D6E-409C-BE32-E72D297353CC}">
              <c16:uniqueId val="{00000005-3B6E-41C3-84E3-9A8815979901}"/>
            </c:ext>
          </c:extLst>
        </c:ser>
        <c:ser>
          <c:idx val="4"/>
          <c:order val="4"/>
          <c:tx>
            <c:strRef>
              <c:f>Лист1!$F$1</c:f>
              <c:strCache>
                <c:ptCount val="1"/>
                <c:pt idx="0">
                  <c:v>желтоқсан</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ru-KZ"/>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Лист1!$A$2:$A$5</c:f>
              <c:strCache>
                <c:ptCount val="4"/>
                <c:pt idx="0">
                  <c:v>11а</c:v>
                </c:pt>
                <c:pt idx="1">
                  <c:v>11ә</c:v>
                </c:pt>
                <c:pt idx="2">
                  <c:v>11б</c:v>
                </c:pt>
                <c:pt idx="3">
                  <c:v>11в</c:v>
                </c:pt>
              </c:strCache>
            </c:strRef>
          </c:cat>
          <c:val>
            <c:numRef>
              <c:f>Лист1!$F$2:$F$5</c:f>
              <c:numCache>
                <c:formatCode>General</c:formatCode>
                <c:ptCount val="4"/>
                <c:pt idx="0">
                  <c:v>64.3</c:v>
                </c:pt>
                <c:pt idx="1">
                  <c:v>56.7</c:v>
                </c:pt>
                <c:pt idx="2">
                  <c:v>82.3</c:v>
                </c:pt>
                <c:pt idx="3">
                  <c:v>77.900000000000006</c:v>
                </c:pt>
              </c:numCache>
            </c:numRef>
          </c:val>
          <c:extLst>
            <c:ext xmlns:c16="http://schemas.microsoft.com/office/drawing/2014/chart" uri="{C3380CC4-5D6E-409C-BE32-E72D297353CC}">
              <c16:uniqueId val="{00000006-3B6E-41C3-84E3-9A8815979901}"/>
            </c:ext>
          </c:extLst>
        </c:ser>
        <c:ser>
          <c:idx val="5"/>
          <c:order val="5"/>
          <c:tx>
            <c:strRef>
              <c:f>Лист1!#REF!</c:f>
              <c:strCache>
                <c:ptCount val="1"/>
                <c:pt idx="0">
                  <c:v>#REF!</c:v>
                </c:pt>
              </c:strCache>
            </c:strRef>
          </c:tx>
          <c:spPr>
            <a:solidFill>
              <a:schemeClr val="accent6"/>
            </a:solidFill>
            <a:ln>
              <a:noFill/>
            </a:ln>
            <a:effectLst/>
          </c:spPr>
          <c:invertIfNegative val="0"/>
          <c:cat>
            <c:strRef>
              <c:f>Лист1!$A$2:$A$5</c:f>
              <c:strCache>
                <c:ptCount val="4"/>
                <c:pt idx="0">
                  <c:v>11а</c:v>
                </c:pt>
                <c:pt idx="1">
                  <c:v>11ә</c:v>
                </c:pt>
                <c:pt idx="2">
                  <c:v>11б</c:v>
                </c:pt>
                <c:pt idx="3">
                  <c:v>11в</c:v>
                </c:pt>
              </c:strCache>
            </c:strRef>
          </c:cat>
          <c:val>
            <c:numRef>
              <c:f>Лист1!#REF!</c:f>
              <c:numCache>
                <c:formatCode>General</c:formatCode>
                <c:ptCount val="1"/>
                <c:pt idx="0">
                  <c:v>1</c:v>
                </c:pt>
              </c:numCache>
            </c:numRef>
          </c:val>
          <c:extLst>
            <c:ext xmlns:c16="http://schemas.microsoft.com/office/drawing/2014/chart" uri="{C3380CC4-5D6E-409C-BE32-E72D297353CC}">
              <c16:uniqueId val="{00000002-5D98-424F-ADDB-D7219AF87888}"/>
            </c:ext>
          </c:extLst>
        </c:ser>
        <c:dLbls>
          <c:showLegendKey val="0"/>
          <c:showVal val="0"/>
          <c:showCatName val="0"/>
          <c:showSerName val="0"/>
          <c:showPercent val="0"/>
          <c:showBubbleSize val="0"/>
        </c:dLbls>
        <c:gapWidth val="219"/>
        <c:axId val="632389807"/>
        <c:axId val="632391727"/>
      </c:barChart>
      <c:catAx>
        <c:axId val="6323898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KZ"/>
          </a:p>
        </c:txPr>
        <c:crossAx val="632391727"/>
        <c:crosses val="autoZero"/>
        <c:auto val="1"/>
        <c:lblAlgn val="ctr"/>
        <c:lblOffset val="100"/>
        <c:noMultiLvlLbl val="0"/>
      </c:catAx>
      <c:valAx>
        <c:axId val="63239172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KZ"/>
          </a:p>
        </c:txPr>
        <c:crossAx val="63238980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KZ"/>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ru-KZ"/>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5"/>
          <c:order val="0"/>
          <c:tx>
            <c:strRef>
              <c:f>Лист1!$A$1</c:f>
              <c:strCache>
                <c:ptCount val="1"/>
                <c:pt idx="0">
                  <c:v>жалпы</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ru-KZ"/>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Лист1!$A$2:$A$5</c:f>
              <c:numCache>
                <c:formatCode>General</c:formatCode>
                <c:ptCount val="4"/>
                <c:pt idx="0">
                  <c:v>45</c:v>
                </c:pt>
                <c:pt idx="1">
                  <c:v>64</c:v>
                </c:pt>
                <c:pt idx="2">
                  <c:v>70</c:v>
                </c:pt>
                <c:pt idx="3">
                  <c:v>70.3</c:v>
                </c:pt>
              </c:numCache>
            </c:numRef>
          </c:val>
          <c:extLst>
            <c:ext xmlns:c15="http://schemas.microsoft.com/office/drawing/2012/chart" uri="{02D57815-91ED-43cb-92C2-25804820EDAC}">
              <c15:filteredCategoryTitle>
                <c15:cat>
                  <c:multiLvlStrRef>
                    <c:extLst>
                      <c:ext uri="{02D57815-91ED-43cb-92C2-25804820EDAC}">
                        <c15:formulaRef>
                          <c15:sqref>Лист1!#REF!</c15:sqref>
                        </c15:formulaRef>
                      </c:ext>
                    </c:extLst>
                  </c:multiLvlStrRef>
                </c15:cat>
              </c15:filteredCategoryTitle>
            </c:ext>
            <c:ext xmlns:c16="http://schemas.microsoft.com/office/drawing/2014/chart" uri="{C3380CC4-5D6E-409C-BE32-E72D297353CC}">
              <c16:uniqueId val="{00000007-0CFF-4440-BDC3-EF485252F15C}"/>
            </c:ext>
          </c:extLst>
        </c:ser>
        <c:dLbls>
          <c:showLegendKey val="0"/>
          <c:showVal val="0"/>
          <c:showCatName val="0"/>
          <c:showSerName val="0"/>
          <c:showPercent val="0"/>
          <c:showBubbleSize val="0"/>
        </c:dLbls>
        <c:gapWidth val="219"/>
        <c:axId val="632389807"/>
        <c:axId val="632391727"/>
      </c:barChart>
      <c:catAx>
        <c:axId val="632389807"/>
        <c:scaling>
          <c:orientation val="minMax"/>
        </c:scaling>
        <c:delete val="1"/>
        <c:axPos val="b"/>
        <c:numFmt formatCode="General" sourceLinked="1"/>
        <c:majorTickMark val="none"/>
        <c:minorTickMark val="none"/>
        <c:tickLblPos val="nextTo"/>
        <c:crossAx val="632391727"/>
        <c:crosses val="autoZero"/>
        <c:auto val="1"/>
        <c:lblAlgn val="ctr"/>
        <c:lblOffset val="100"/>
        <c:noMultiLvlLbl val="0"/>
      </c:catAx>
      <c:valAx>
        <c:axId val="63239172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KZ"/>
          </a:p>
        </c:txPr>
        <c:crossAx val="63238980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KZ"/>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ru-KZ"/>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45E51D0-AF50-1CAE-B573-4ED74BE004E1}"/>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ru-KZ"/>
          </a:p>
        </p:txBody>
      </p:sp>
      <p:sp>
        <p:nvSpPr>
          <p:cNvPr id="3" name="Подзаголовок 2">
            <a:extLst>
              <a:ext uri="{FF2B5EF4-FFF2-40B4-BE49-F238E27FC236}">
                <a16:creationId xmlns:a16="http://schemas.microsoft.com/office/drawing/2014/main" id="{6C32DA85-6DB6-2DEC-5744-42FEE0DD51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ru-KZ"/>
          </a:p>
        </p:txBody>
      </p:sp>
      <p:sp>
        <p:nvSpPr>
          <p:cNvPr id="4" name="Дата 3">
            <a:extLst>
              <a:ext uri="{FF2B5EF4-FFF2-40B4-BE49-F238E27FC236}">
                <a16:creationId xmlns:a16="http://schemas.microsoft.com/office/drawing/2014/main" id="{32B52FDF-EB72-AAB2-130A-C20F61616E6F}"/>
              </a:ext>
            </a:extLst>
          </p:cNvPr>
          <p:cNvSpPr>
            <a:spLocks noGrp="1"/>
          </p:cNvSpPr>
          <p:nvPr>
            <p:ph type="dt" sz="half" idx="10"/>
          </p:nvPr>
        </p:nvSpPr>
        <p:spPr/>
        <p:txBody>
          <a:bodyPr/>
          <a:lstStyle/>
          <a:p>
            <a:fld id="{EF92FA5F-A7BC-40D0-96E2-A09AFEB80426}" type="datetimeFigureOut">
              <a:rPr lang="ru-KZ" smtClean="0"/>
              <a:t>29.12.2025</a:t>
            </a:fld>
            <a:endParaRPr lang="ru-KZ"/>
          </a:p>
        </p:txBody>
      </p:sp>
      <p:sp>
        <p:nvSpPr>
          <p:cNvPr id="5" name="Нижний колонтитул 4">
            <a:extLst>
              <a:ext uri="{FF2B5EF4-FFF2-40B4-BE49-F238E27FC236}">
                <a16:creationId xmlns:a16="http://schemas.microsoft.com/office/drawing/2014/main" id="{6751FC1B-3DEB-E67A-6BE7-CCF5735D137A}"/>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6E1DF5D7-DB01-66FD-2E20-D3E1A9CF6CA3}"/>
              </a:ext>
            </a:extLst>
          </p:cNvPr>
          <p:cNvSpPr>
            <a:spLocks noGrp="1"/>
          </p:cNvSpPr>
          <p:nvPr>
            <p:ph type="sldNum" sz="quarter" idx="12"/>
          </p:nvPr>
        </p:nvSpPr>
        <p:spPr/>
        <p:txBody>
          <a:bodyPr/>
          <a:lstStyle/>
          <a:p>
            <a:fld id="{E57E5728-61E3-47E1-9A98-74CE54F58C4D}" type="slidenum">
              <a:rPr lang="ru-KZ" smtClean="0"/>
              <a:t>‹#›</a:t>
            </a:fld>
            <a:endParaRPr lang="ru-KZ"/>
          </a:p>
        </p:txBody>
      </p:sp>
    </p:spTree>
    <p:extLst>
      <p:ext uri="{BB962C8B-B14F-4D97-AF65-F5344CB8AC3E}">
        <p14:creationId xmlns:p14="http://schemas.microsoft.com/office/powerpoint/2010/main" val="42758211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5F8ED45-4FCA-8E9F-E528-CC68D294B035}"/>
              </a:ext>
            </a:extLst>
          </p:cNvPr>
          <p:cNvSpPr>
            <a:spLocks noGrp="1"/>
          </p:cNvSpPr>
          <p:nvPr>
            <p:ph type="title"/>
          </p:nvPr>
        </p:nvSpPr>
        <p:spPr/>
        <p:txBody>
          <a:bodyPr/>
          <a:lstStyle/>
          <a:p>
            <a:r>
              <a:rPr lang="ru-RU"/>
              <a:t>Образец заголовка</a:t>
            </a:r>
            <a:endParaRPr lang="ru-KZ"/>
          </a:p>
        </p:txBody>
      </p:sp>
      <p:sp>
        <p:nvSpPr>
          <p:cNvPr id="3" name="Вертикальный текст 2">
            <a:extLst>
              <a:ext uri="{FF2B5EF4-FFF2-40B4-BE49-F238E27FC236}">
                <a16:creationId xmlns:a16="http://schemas.microsoft.com/office/drawing/2014/main" id="{92008215-15A8-C5A5-FA2F-C8EF24EC3EA4}"/>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9C67C5DF-40F2-27AA-A5A6-2ECB141D130A}"/>
              </a:ext>
            </a:extLst>
          </p:cNvPr>
          <p:cNvSpPr>
            <a:spLocks noGrp="1"/>
          </p:cNvSpPr>
          <p:nvPr>
            <p:ph type="dt" sz="half" idx="10"/>
          </p:nvPr>
        </p:nvSpPr>
        <p:spPr/>
        <p:txBody>
          <a:bodyPr/>
          <a:lstStyle/>
          <a:p>
            <a:fld id="{EF92FA5F-A7BC-40D0-96E2-A09AFEB80426}" type="datetimeFigureOut">
              <a:rPr lang="ru-KZ" smtClean="0"/>
              <a:t>29.12.2025</a:t>
            </a:fld>
            <a:endParaRPr lang="ru-KZ"/>
          </a:p>
        </p:txBody>
      </p:sp>
      <p:sp>
        <p:nvSpPr>
          <p:cNvPr id="5" name="Нижний колонтитул 4">
            <a:extLst>
              <a:ext uri="{FF2B5EF4-FFF2-40B4-BE49-F238E27FC236}">
                <a16:creationId xmlns:a16="http://schemas.microsoft.com/office/drawing/2014/main" id="{76FC53DF-0F7D-747A-2E4F-A91C63D85C56}"/>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8C51583A-7AB6-A2AE-DBCC-0B9FA10E75FF}"/>
              </a:ext>
            </a:extLst>
          </p:cNvPr>
          <p:cNvSpPr>
            <a:spLocks noGrp="1"/>
          </p:cNvSpPr>
          <p:nvPr>
            <p:ph type="sldNum" sz="quarter" idx="12"/>
          </p:nvPr>
        </p:nvSpPr>
        <p:spPr/>
        <p:txBody>
          <a:bodyPr/>
          <a:lstStyle/>
          <a:p>
            <a:fld id="{E57E5728-61E3-47E1-9A98-74CE54F58C4D}" type="slidenum">
              <a:rPr lang="ru-KZ" smtClean="0"/>
              <a:t>‹#›</a:t>
            </a:fld>
            <a:endParaRPr lang="ru-KZ"/>
          </a:p>
        </p:txBody>
      </p:sp>
    </p:spTree>
    <p:extLst>
      <p:ext uri="{BB962C8B-B14F-4D97-AF65-F5344CB8AC3E}">
        <p14:creationId xmlns:p14="http://schemas.microsoft.com/office/powerpoint/2010/main" val="1592797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D899CBA3-A1AB-31D8-631E-14723FAFE3EF}"/>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ru-KZ"/>
          </a:p>
        </p:txBody>
      </p:sp>
      <p:sp>
        <p:nvSpPr>
          <p:cNvPr id="3" name="Вертикальный текст 2">
            <a:extLst>
              <a:ext uri="{FF2B5EF4-FFF2-40B4-BE49-F238E27FC236}">
                <a16:creationId xmlns:a16="http://schemas.microsoft.com/office/drawing/2014/main" id="{F7D100D5-7C7B-28CD-5D83-DC829E53591B}"/>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658DE61B-5E07-673F-070B-D6CDF35927FE}"/>
              </a:ext>
            </a:extLst>
          </p:cNvPr>
          <p:cNvSpPr>
            <a:spLocks noGrp="1"/>
          </p:cNvSpPr>
          <p:nvPr>
            <p:ph type="dt" sz="half" idx="10"/>
          </p:nvPr>
        </p:nvSpPr>
        <p:spPr/>
        <p:txBody>
          <a:bodyPr/>
          <a:lstStyle/>
          <a:p>
            <a:fld id="{EF92FA5F-A7BC-40D0-96E2-A09AFEB80426}" type="datetimeFigureOut">
              <a:rPr lang="ru-KZ" smtClean="0"/>
              <a:t>29.12.2025</a:t>
            </a:fld>
            <a:endParaRPr lang="ru-KZ"/>
          </a:p>
        </p:txBody>
      </p:sp>
      <p:sp>
        <p:nvSpPr>
          <p:cNvPr id="5" name="Нижний колонтитул 4">
            <a:extLst>
              <a:ext uri="{FF2B5EF4-FFF2-40B4-BE49-F238E27FC236}">
                <a16:creationId xmlns:a16="http://schemas.microsoft.com/office/drawing/2014/main" id="{EBFB9AEE-CA57-88C2-5F88-F03D18A32CB0}"/>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F6AC9674-597B-B270-C766-E5535C9EC268}"/>
              </a:ext>
            </a:extLst>
          </p:cNvPr>
          <p:cNvSpPr>
            <a:spLocks noGrp="1"/>
          </p:cNvSpPr>
          <p:nvPr>
            <p:ph type="sldNum" sz="quarter" idx="12"/>
          </p:nvPr>
        </p:nvSpPr>
        <p:spPr/>
        <p:txBody>
          <a:bodyPr/>
          <a:lstStyle/>
          <a:p>
            <a:fld id="{E57E5728-61E3-47E1-9A98-74CE54F58C4D}" type="slidenum">
              <a:rPr lang="ru-KZ" smtClean="0"/>
              <a:t>‹#›</a:t>
            </a:fld>
            <a:endParaRPr lang="ru-KZ"/>
          </a:p>
        </p:txBody>
      </p:sp>
    </p:spTree>
    <p:extLst>
      <p:ext uri="{BB962C8B-B14F-4D97-AF65-F5344CB8AC3E}">
        <p14:creationId xmlns:p14="http://schemas.microsoft.com/office/powerpoint/2010/main" val="4150878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331AE4-EC17-8620-DADD-1F22E98E4920}"/>
              </a:ext>
            </a:extLst>
          </p:cNvPr>
          <p:cNvSpPr>
            <a:spLocks noGrp="1"/>
          </p:cNvSpPr>
          <p:nvPr>
            <p:ph type="title"/>
          </p:nvPr>
        </p:nvSpPr>
        <p:spPr/>
        <p:txBody>
          <a:bodyPr/>
          <a:lstStyle/>
          <a:p>
            <a:r>
              <a:rPr lang="ru-RU"/>
              <a:t>Образец заголовка</a:t>
            </a:r>
            <a:endParaRPr lang="ru-KZ"/>
          </a:p>
        </p:txBody>
      </p:sp>
      <p:sp>
        <p:nvSpPr>
          <p:cNvPr id="3" name="Объект 2">
            <a:extLst>
              <a:ext uri="{FF2B5EF4-FFF2-40B4-BE49-F238E27FC236}">
                <a16:creationId xmlns:a16="http://schemas.microsoft.com/office/drawing/2014/main" id="{4A311D58-B72F-0C19-84FA-2F6DDE625AB9}"/>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244CAB63-ECDE-C3A5-1BEA-C6BEF40D605D}"/>
              </a:ext>
            </a:extLst>
          </p:cNvPr>
          <p:cNvSpPr>
            <a:spLocks noGrp="1"/>
          </p:cNvSpPr>
          <p:nvPr>
            <p:ph type="dt" sz="half" idx="10"/>
          </p:nvPr>
        </p:nvSpPr>
        <p:spPr/>
        <p:txBody>
          <a:bodyPr/>
          <a:lstStyle/>
          <a:p>
            <a:fld id="{EF92FA5F-A7BC-40D0-96E2-A09AFEB80426}" type="datetimeFigureOut">
              <a:rPr lang="ru-KZ" smtClean="0"/>
              <a:t>29.12.2025</a:t>
            </a:fld>
            <a:endParaRPr lang="ru-KZ"/>
          </a:p>
        </p:txBody>
      </p:sp>
      <p:sp>
        <p:nvSpPr>
          <p:cNvPr id="5" name="Нижний колонтитул 4">
            <a:extLst>
              <a:ext uri="{FF2B5EF4-FFF2-40B4-BE49-F238E27FC236}">
                <a16:creationId xmlns:a16="http://schemas.microsoft.com/office/drawing/2014/main" id="{887DD66C-E43C-479A-0072-CD90159D36AB}"/>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C99AABF9-880F-50A1-0116-A90617072AE4}"/>
              </a:ext>
            </a:extLst>
          </p:cNvPr>
          <p:cNvSpPr>
            <a:spLocks noGrp="1"/>
          </p:cNvSpPr>
          <p:nvPr>
            <p:ph type="sldNum" sz="quarter" idx="12"/>
          </p:nvPr>
        </p:nvSpPr>
        <p:spPr/>
        <p:txBody>
          <a:bodyPr/>
          <a:lstStyle/>
          <a:p>
            <a:fld id="{E57E5728-61E3-47E1-9A98-74CE54F58C4D}" type="slidenum">
              <a:rPr lang="ru-KZ" smtClean="0"/>
              <a:t>‹#›</a:t>
            </a:fld>
            <a:endParaRPr lang="ru-KZ"/>
          </a:p>
        </p:txBody>
      </p:sp>
    </p:spTree>
    <p:extLst>
      <p:ext uri="{BB962C8B-B14F-4D97-AF65-F5344CB8AC3E}">
        <p14:creationId xmlns:p14="http://schemas.microsoft.com/office/powerpoint/2010/main" val="732931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1872C2-ED56-ECC8-33BD-59A1B791B770}"/>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ru-KZ"/>
          </a:p>
        </p:txBody>
      </p:sp>
      <p:sp>
        <p:nvSpPr>
          <p:cNvPr id="3" name="Текст 2">
            <a:extLst>
              <a:ext uri="{FF2B5EF4-FFF2-40B4-BE49-F238E27FC236}">
                <a16:creationId xmlns:a16="http://schemas.microsoft.com/office/drawing/2014/main" id="{0D37BF8F-C990-8813-F1BA-77A4DD553C3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576F22FC-C1F2-003C-F612-132383A72E62}"/>
              </a:ext>
            </a:extLst>
          </p:cNvPr>
          <p:cNvSpPr>
            <a:spLocks noGrp="1"/>
          </p:cNvSpPr>
          <p:nvPr>
            <p:ph type="dt" sz="half" idx="10"/>
          </p:nvPr>
        </p:nvSpPr>
        <p:spPr/>
        <p:txBody>
          <a:bodyPr/>
          <a:lstStyle/>
          <a:p>
            <a:fld id="{EF92FA5F-A7BC-40D0-96E2-A09AFEB80426}" type="datetimeFigureOut">
              <a:rPr lang="ru-KZ" smtClean="0"/>
              <a:t>29.12.2025</a:t>
            </a:fld>
            <a:endParaRPr lang="ru-KZ"/>
          </a:p>
        </p:txBody>
      </p:sp>
      <p:sp>
        <p:nvSpPr>
          <p:cNvPr id="5" name="Нижний колонтитул 4">
            <a:extLst>
              <a:ext uri="{FF2B5EF4-FFF2-40B4-BE49-F238E27FC236}">
                <a16:creationId xmlns:a16="http://schemas.microsoft.com/office/drawing/2014/main" id="{CF84952B-A15F-C7FF-CBE7-F4C59FD9E691}"/>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D96EF8E3-37F7-2B5E-D118-F5C1F73E3879}"/>
              </a:ext>
            </a:extLst>
          </p:cNvPr>
          <p:cNvSpPr>
            <a:spLocks noGrp="1"/>
          </p:cNvSpPr>
          <p:nvPr>
            <p:ph type="sldNum" sz="quarter" idx="12"/>
          </p:nvPr>
        </p:nvSpPr>
        <p:spPr/>
        <p:txBody>
          <a:bodyPr/>
          <a:lstStyle/>
          <a:p>
            <a:fld id="{E57E5728-61E3-47E1-9A98-74CE54F58C4D}" type="slidenum">
              <a:rPr lang="ru-KZ" smtClean="0"/>
              <a:t>‹#›</a:t>
            </a:fld>
            <a:endParaRPr lang="ru-KZ"/>
          </a:p>
        </p:txBody>
      </p:sp>
    </p:spTree>
    <p:extLst>
      <p:ext uri="{BB962C8B-B14F-4D97-AF65-F5344CB8AC3E}">
        <p14:creationId xmlns:p14="http://schemas.microsoft.com/office/powerpoint/2010/main" val="1951353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3EF519D-20F1-FEE4-5413-3C856F896739}"/>
              </a:ext>
            </a:extLst>
          </p:cNvPr>
          <p:cNvSpPr>
            <a:spLocks noGrp="1"/>
          </p:cNvSpPr>
          <p:nvPr>
            <p:ph type="title"/>
          </p:nvPr>
        </p:nvSpPr>
        <p:spPr/>
        <p:txBody>
          <a:bodyPr/>
          <a:lstStyle/>
          <a:p>
            <a:r>
              <a:rPr lang="ru-RU"/>
              <a:t>Образец заголовка</a:t>
            </a:r>
            <a:endParaRPr lang="ru-KZ"/>
          </a:p>
        </p:txBody>
      </p:sp>
      <p:sp>
        <p:nvSpPr>
          <p:cNvPr id="3" name="Объект 2">
            <a:extLst>
              <a:ext uri="{FF2B5EF4-FFF2-40B4-BE49-F238E27FC236}">
                <a16:creationId xmlns:a16="http://schemas.microsoft.com/office/drawing/2014/main" id="{FC8EB48D-5BBF-0FF1-82D3-B675EB3DAE00}"/>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Объект 3">
            <a:extLst>
              <a:ext uri="{FF2B5EF4-FFF2-40B4-BE49-F238E27FC236}">
                <a16:creationId xmlns:a16="http://schemas.microsoft.com/office/drawing/2014/main" id="{650E556A-2B50-245D-6696-D9A45691E4F7}"/>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5" name="Дата 4">
            <a:extLst>
              <a:ext uri="{FF2B5EF4-FFF2-40B4-BE49-F238E27FC236}">
                <a16:creationId xmlns:a16="http://schemas.microsoft.com/office/drawing/2014/main" id="{3DCF9850-EB35-5146-CBDB-34FB74D71F0C}"/>
              </a:ext>
            </a:extLst>
          </p:cNvPr>
          <p:cNvSpPr>
            <a:spLocks noGrp="1"/>
          </p:cNvSpPr>
          <p:nvPr>
            <p:ph type="dt" sz="half" idx="10"/>
          </p:nvPr>
        </p:nvSpPr>
        <p:spPr/>
        <p:txBody>
          <a:bodyPr/>
          <a:lstStyle/>
          <a:p>
            <a:fld id="{EF92FA5F-A7BC-40D0-96E2-A09AFEB80426}" type="datetimeFigureOut">
              <a:rPr lang="ru-KZ" smtClean="0"/>
              <a:t>29.12.2025</a:t>
            </a:fld>
            <a:endParaRPr lang="ru-KZ"/>
          </a:p>
        </p:txBody>
      </p:sp>
      <p:sp>
        <p:nvSpPr>
          <p:cNvPr id="6" name="Нижний колонтитул 5">
            <a:extLst>
              <a:ext uri="{FF2B5EF4-FFF2-40B4-BE49-F238E27FC236}">
                <a16:creationId xmlns:a16="http://schemas.microsoft.com/office/drawing/2014/main" id="{167423CD-C477-311D-1FD7-A58D00B72995}"/>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135FA6FF-D192-D95E-594C-A22BEE441712}"/>
              </a:ext>
            </a:extLst>
          </p:cNvPr>
          <p:cNvSpPr>
            <a:spLocks noGrp="1"/>
          </p:cNvSpPr>
          <p:nvPr>
            <p:ph type="sldNum" sz="quarter" idx="12"/>
          </p:nvPr>
        </p:nvSpPr>
        <p:spPr/>
        <p:txBody>
          <a:bodyPr/>
          <a:lstStyle/>
          <a:p>
            <a:fld id="{E57E5728-61E3-47E1-9A98-74CE54F58C4D}" type="slidenum">
              <a:rPr lang="ru-KZ" smtClean="0"/>
              <a:t>‹#›</a:t>
            </a:fld>
            <a:endParaRPr lang="ru-KZ"/>
          </a:p>
        </p:txBody>
      </p:sp>
    </p:spTree>
    <p:extLst>
      <p:ext uri="{BB962C8B-B14F-4D97-AF65-F5344CB8AC3E}">
        <p14:creationId xmlns:p14="http://schemas.microsoft.com/office/powerpoint/2010/main" val="3880361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5F4581-A1F4-8A99-9541-ABF06C2A83E4}"/>
              </a:ext>
            </a:extLst>
          </p:cNvPr>
          <p:cNvSpPr>
            <a:spLocks noGrp="1"/>
          </p:cNvSpPr>
          <p:nvPr>
            <p:ph type="title"/>
          </p:nvPr>
        </p:nvSpPr>
        <p:spPr>
          <a:xfrm>
            <a:off x="839788" y="365125"/>
            <a:ext cx="10515600" cy="1325563"/>
          </a:xfrm>
        </p:spPr>
        <p:txBody>
          <a:bodyPr/>
          <a:lstStyle/>
          <a:p>
            <a:r>
              <a:rPr lang="ru-RU"/>
              <a:t>Образец заголовка</a:t>
            </a:r>
            <a:endParaRPr lang="ru-KZ"/>
          </a:p>
        </p:txBody>
      </p:sp>
      <p:sp>
        <p:nvSpPr>
          <p:cNvPr id="3" name="Текст 2">
            <a:extLst>
              <a:ext uri="{FF2B5EF4-FFF2-40B4-BE49-F238E27FC236}">
                <a16:creationId xmlns:a16="http://schemas.microsoft.com/office/drawing/2014/main" id="{BCD5A03D-D3EE-DB43-75D8-DFD9830DC1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CC734F12-622D-C06F-0196-E1E0F4D57BE1}"/>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5" name="Текст 4">
            <a:extLst>
              <a:ext uri="{FF2B5EF4-FFF2-40B4-BE49-F238E27FC236}">
                <a16:creationId xmlns:a16="http://schemas.microsoft.com/office/drawing/2014/main" id="{1B2CB06F-E68A-200D-DDE0-68F869DFC1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FB90BB3C-800E-62A9-649E-C8402B222D25}"/>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7" name="Дата 6">
            <a:extLst>
              <a:ext uri="{FF2B5EF4-FFF2-40B4-BE49-F238E27FC236}">
                <a16:creationId xmlns:a16="http://schemas.microsoft.com/office/drawing/2014/main" id="{7A166CD6-9235-4AAA-6D0B-C86FB74AE259}"/>
              </a:ext>
            </a:extLst>
          </p:cNvPr>
          <p:cNvSpPr>
            <a:spLocks noGrp="1"/>
          </p:cNvSpPr>
          <p:nvPr>
            <p:ph type="dt" sz="half" idx="10"/>
          </p:nvPr>
        </p:nvSpPr>
        <p:spPr/>
        <p:txBody>
          <a:bodyPr/>
          <a:lstStyle/>
          <a:p>
            <a:fld id="{EF92FA5F-A7BC-40D0-96E2-A09AFEB80426}" type="datetimeFigureOut">
              <a:rPr lang="ru-KZ" smtClean="0"/>
              <a:t>29.12.2025</a:t>
            </a:fld>
            <a:endParaRPr lang="ru-KZ"/>
          </a:p>
        </p:txBody>
      </p:sp>
      <p:sp>
        <p:nvSpPr>
          <p:cNvPr id="8" name="Нижний колонтитул 7">
            <a:extLst>
              <a:ext uri="{FF2B5EF4-FFF2-40B4-BE49-F238E27FC236}">
                <a16:creationId xmlns:a16="http://schemas.microsoft.com/office/drawing/2014/main" id="{6A002E45-87EF-FCDB-FD65-34E08FA992C6}"/>
              </a:ext>
            </a:extLst>
          </p:cNvPr>
          <p:cNvSpPr>
            <a:spLocks noGrp="1"/>
          </p:cNvSpPr>
          <p:nvPr>
            <p:ph type="ftr" sz="quarter" idx="11"/>
          </p:nvPr>
        </p:nvSpPr>
        <p:spPr/>
        <p:txBody>
          <a:bodyPr/>
          <a:lstStyle/>
          <a:p>
            <a:endParaRPr lang="ru-KZ"/>
          </a:p>
        </p:txBody>
      </p:sp>
      <p:sp>
        <p:nvSpPr>
          <p:cNvPr id="9" name="Номер слайда 8">
            <a:extLst>
              <a:ext uri="{FF2B5EF4-FFF2-40B4-BE49-F238E27FC236}">
                <a16:creationId xmlns:a16="http://schemas.microsoft.com/office/drawing/2014/main" id="{D7B9EF98-13CA-FD41-4CEA-D5E26F3EFDA9}"/>
              </a:ext>
            </a:extLst>
          </p:cNvPr>
          <p:cNvSpPr>
            <a:spLocks noGrp="1"/>
          </p:cNvSpPr>
          <p:nvPr>
            <p:ph type="sldNum" sz="quarter" idx="12"/>
          </p:nvPr>
        </p:nvSpPr>
        <p:spPr/>
        <p:txBody>
          <a:bodyPr/>
          <a:lstStyle/>
          <a:p>
            <a:fld id="{E57E5728-61E3-47E1-9A98-74CE54F58C4D}" type="slidenum">
              <a:rPr lang="ru-KZ" smtClean="0"/>
              <a:t>‹#›</a:t>
            </a:fld>
            <a:endParaRPr lang="ru-KZ"/>
          </a:p>
        </p:txBody>
      </p:sp>
    </p:spTree>
    <p:extLst>
      <p:ext uri="{BB962C8B-B14F-4D97-AF65-F5344CB8AC3E}">
        <p14:creationId xmlns:p14="http://schemas.microsoft.com/office/powerpoint/2010/main" val="91074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34EED66-6E3F-8271-E133-22A89B22218F}"/>
              </a:ext>
            </a:extLst>
          </p:cNvPr>
          <p:cNvSpPr>
            <a:spLocks noGrp="1"/>
          </p:cNvSpPr>
          <p:nvPr>
            <p:ph type="title"/>
          </p:nvPr>
        </p:nvSpPr>
        <p:spPr/>
        <p:txBody>
          <a:bodyPr/>
          <a:lstStyle/>
          <a:p>
            <a:r>
              <a:rPr lang="ru-RU"/>
              <a:t>Образец заголовка</a:t>
            </a:r>
            <a:endParaRPr lang="ru-KZ"/>
          </a:p>
        </p:txBody>
      </p:sp>
      <p:sp>
        <p:nvSpPr>
          <p:cNvPr id="3" name="Дата 2">
            <a:extLst>
              <a:ext uri="{FF2B5EF4-FFF2-40B4-BE49-F238E27FC236}">
                <a16:creationId xmlns:a16="http://schemas.microsoft.com/office/drawing/2014/main" id="{2519286F-6407-114C-D084-5D835B8E04A7}"/>
              </a:ext>
            </a:extLst>
          </p:cNvPr>
          <p:cNvSpPr>
            <a:spLocks noGrp="1"/>
          </p:cNvSpPr>
          <p:nvPr>
            <p:ph type="dt" sz="half" idx="10"/>
          </p:nvPr>
        </p:nvSpPr>
        <p:spPr/>
        <p:txBody>
          <a:bodyPr/>
          <a:lstStyle/>
          <a:p>
            <a:fld id="{EF92FA5F-A7BC-40D0-96E2-A09AFEB80426}" type="datetimeFigureOut">
              <a:rPr lang="ru-KZ" smtClean="0"/>
              <a:t>29.12.2025</a:t>
            </a:fld>
            <a:endParaRPr lang="ru-KZ"/>
          </a:p>
        </p:txBody>
      </p:sp>
      <p:sp>
        <p:nvSpPr>
          <p:cNvPr id="4" name="Нижний колонтитул 3">
            <a:extLst>
              <a:ext uri="{FF2B5EF4-FFF2-40B4-BE49-F238E27FC236}">
                <a16:creationId xmlns:a16="http://schemas.microsoft.com/office/drawing/2014/main" id="{A08AA602-0787-DA7D-C47E-EE5957EA2127}"/>
              </a:ext>
            </a:extLst>
          </p:cNvPr>
          <p:cNvSpPr>
            <a:spLocks noGrp="1"/>
          </p:cNvSpPr>
          <p:nvPr>
            <p:ph type="ftr" sz="quarter" idx="11"/>
          </p:nvPr>
        </p:nvSpPr>
        <p:spPr/>
        <p:txBody>
          <a:bodyPr/>
          <a:lstStyle/>
          <a:p>
            <a:endParaRPr lang="ru-KZ"/>
          </a:p>
        </p:txBody>
      </p:sp>
      <p:sp>
        <p:nvSpPr>
          <p:cNvPr id="5" name="Номер слайда 4">
            <a:extLst>
              <a:ext uri="{FF2B5EF4-FFF2-40B4-BE49-F238E27FC236}">
                <a16:creationId xmlns:a16="http://schemas.microsoft.com/office/drawing/2014/main" id="{076FFD5B-38D5-1D03-1A82-B5434B0A7EF1}"/>
              </a:ext>
            </a:extLst>
          </p:cNvPr>
          <p:cNvSpPr>
            <a:spLocks noGrp="1"/>
          </p:cNvSpPr>
          <p:nvPr>
            <p:ph type="sldNum" sz="quarter" idx="12"/>
          </p:nvPr>
        </p:nvSpPr>
        <p:spPr/>
        <p:txBody>
          <a:bodyPr/>
          <a:lstStyle/>
          <a:p>
            <a:fld id="{E57E5728-61E3-47E1-9A98-74CE54F58C4D}" type="slidenum">
              <a:rPr lang="ru-KZ" smtClean="0"/>
              <a:t>‹#›</a:t>
            </a:fld>
            <a:endParaRPr lang="ru-KZ"/>
          </a:p>
        </p:txBody>
      </p:sp>
    </p:spTree>
    <p:extLst>
      <p:ext uri="{BB962C8B-B14F-4D97-AF65-F5344CB8AC3E}">
        <p14:creationId xmlns:p14="http://schemas.microsoft.com/office/powerpoint/2010/main" val="3624521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A6D9AE33-3728-686D-86E8-F9C8997A56F9}"/>
              </a:ext>
            </a:extLst>
          </p:cNvPr>
          <p:cNvSpPr>
            <a:spLocks noGrp="1"/>
          </p:cNvSpPr>
          <p:nvPr>
            <p:ph type="dt" sz="half" idx="10"/>
          </p:nvPr>
        </p:nvSpPr>
        <p:spPr/>
        <p:txBody>
          <a:bodyPr/>
          <a:lstStyle/>
          <a:p>
            <a:fld id="{EF92FA5F-A7BC-40D0-96E2-A09AFEB80426}" type="datetimeFigureOut">
              <a:rPr lang="ru-KZ" smtClean="0"/>
              <a:t>29.12.2025</a:t>
            </a:fld>
            <a:endParaRPr lang="ru-KZ"/>
          </a:p>
        </p:txBody>
      </p:sp>
      <p:sp>
        <p:nvSpPr>
          <p:cNvPr id="3" name="Нижний колонтитул 2">
            <a:extLst>
              <a:ext uri="{FF2B5EF4-FFF2-40B4-BE49-F238E27FC236}">
                <a16:creationId xmlns:a16="http://schemas.microsoft.com/office/drawing/2014/main" id="{0E5DD0EA-842A-00B7-E2C1-741313D87ADC}"/>
              </a:ext>
            </a:extLst>
          </p:cNvPr>
          <p:cNvSpPr>
            <a:spLocks noGrp="1"/>
          </p:cNvSpPr>
          <p:nvPr>
            <p:ph type="ftr" sz="quarter" idx="11"/>
          </p:nvPr>
        </p:nvSpPr>
        <p:spPr/>
        <p:txBody>
          <a:bodyPr/>
          <a:lstStyle/>
          <a:p>
            <a:endParaRPr lang="ru-KZ"/>
          </a:p>
        </p:txBody>
      </p:sp>
      <p:sp>
        <p:nvSpPr>
          <p:cNvPr id="4" name="Номер слайда 3">
            <a:extLst>
              <a:ext uri="{FF2B5EF4-FFF2-40B4-BE49-F238E27FC236}">
                <a16:creationId xmlns:a16="http://schemas.microsoft.com/office/drawing/2014/main" id="{978BE0E0-E36D-2B44-95F5-EE97DE7FEAB8}"/>
              </a:ext>
            </a:extLst>
          </p:cNvPr>
          <p:cNvSpPr>
            <a:spLocks noGrp="1"/>
          </p:cNvSpPr>
          <p:nvPr>
            <p:ph type="sldNum" sz="quarter" idx="12"/>
          </p:nvPr>
        </p:nvSpPr>
        <p:spPr/>
        <p:txBody>
          <a:bodyPr/>
          <a:lstStyle/>
          <a:p>
            <a:fld id="{E57E5728-61E3-47E1-9A98-74CE54F58C4D}" type="slidenum">
              <a:rPr lang="ru-KZ" smtClean="0"/>
              <a:t>‹#›</a:t>
            </a:fld>
            <a:endParaRPr lang="ru-KZ"/>
          </a:p>
        </p:txBody>
      </p:sp>
    </p:spTree>
    <p:extLst>
      <p:ext uri="{BB962C8B-B14F-4D97-AF65-F5344CB8AC3E}">
        <p14:creationId xmlns:p14="http://schemas.microsoft.com/office/powerpoint/2010/main" val="9509179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675ED07-EA4B-DED3-7D83-65066B30ED1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KZ"/>
          </a:p>
        </p:txBody>
      </p:sp>
      <p:sp>
        <p:nvSpPr>
          <p:cNvPr id="3" name="Объект 2">
            <a:extLst>
              <a:ext uri="{FF2B5EF4-FFF2-40B4-BE49-F238E27FC236}">
                <a16:creationId xmlns:a16="http://schemas.microsoft.com/office/drawing/2014/main" id="{A97537D8-8E5A-4DF0-8817-1BA28397F2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Текст 3">
            <a:extLst>
              <a:ext uri="{FF2B5EF4-FFF2-40B4-BE49-F238E27FC236}">
                <a16:creationId xmlns:a16="http://schemas.microsoft.com/office/drawing/2014/main" id="{2217DC18-AA68-B143-C1E5-7F1EBCA85B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A145418D-50B1-B690-C89F-9B386561508A}"/>
              </a:ext>
            </a:extLst>
          </p:cNvPr>
          <p:cNvSpPr>
            <a:spLocks noGrp="1"/>
          </p:cNvSpPr>
          <p:nvPr>
            <p:ph type="dt" sz="half" idx="10"/>
          </p:nvPr>
        </p:nvSpPr>
        <p:spPr/>
        <p:txBody>
          <a:bodyPr/>
          <a:lstStyle/>
          <a:p>
            <a:fld id="{EF92FA5F-A7BC-40D0-96E2-A09AFEB80426}" type="datetimeFigureOut">
              <a:rPr lang="ru-KZ" smtClean="0"/>
              <a:t>29.12.2025</a:t>
            </a:fld>
            <a:endParaRPr lang="ru-KZ"/>
          </a:p>
        </p:txBody>
      </p:sp>
      <p:sp>
        <p:nvSpPr>
          <p:cNvPr id="6" name="Нижний колонтитул 5">
            <a:extLst>
              <a:ext uri="{FF2B5EF4-FFF2-40B4-BE49-F238E27FC236}">
                <a16:creationId xmlns:a16="http://schemas.microsoft.com/office/drawing/2014/main" id="{ECA0F37D-D5F6-97EC-13A2-E60DB49D309D}"/>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902B6E68-C019-3F2F-7121-F008A7B5F500}"/>
              </a:ext>
            </a:extLst>
          </p:cNvPr>
          <p:cNvSpPr>
            <a:spLocks noGrp="1"/>
          </p:cNvSpPr>
          <p:nvPr>
            <p:ph type="sldNum" sz="quarter" idx="12"/>
          </p:nvPr>
        </p:nvSpPr>
        <p:spPr/>
        <p:txBody>
          <a:bodyPr/>
          <a:lstStyle/>
          <a:p>
            <a:fld id="{E57E5728-61E3-47E1-9A98-74CE54F58C4D}" type="slidenum">
              <a:rPr lang="ru-KZ" smtClean="0"/>
              <a:t>‹#›</a:t>
            </a:fld>
            <a:endParaRPr lang="ru-KZ"/>
          </a:p>
        </p:txBody>
      </p:sp>
    </p:spTree>
    <p:extLst>
      <p:ext uri="{BB962C8B-B14F-4D97-AF65-F5344CB8AC3E}">
        <p14:creationId xmlns:p14="http://schemas.microsoft.com/office/powerpoint/2010/main" val="547388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3CA5C84-29D7-6780-F93E-682917DDE0EA}"/>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KZ"/>
          </a:p>
        </p:txBody>
      </p:sp>
      <p:sp>
        <p:nvSpPr>
          <p:cNvPr id="3" name="Рисунок 2">
            <a:extLst>
              <a:ext uri="{FF2B5EF4-FFF2-40B4-BE49-F238E27FC236}">
                <a16:creationId xmlns:a16="http://schemas.microsoft.com/office/drawing/2014/main" id="{C7F2D75B-B573-5A15-FC20-76D4DDFA1B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KZ"/>
          </a:p>
        </p:txBody>
      </p:sp>
      <p:sp>
        <p:nvSpPr>
          <p:cNvPr id="4" name="Текст 3">
            <a:extLst>
              <a:ext uri="{FF2B5EF4-FFF2-40B4-BE49-F238E27FC236}">
                <a16:creationId xmlns:a16="http://schemas.microsoft.com/office/drawing/2014/main" id="{776C0179-B507-504B-527D-31A2BE9832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84A83B55-22E0-E981-2E01-C4285125C45E}"/>
              </a:ext>
            </a:extLst>
          </p:cNvPr>
          <p:cNvSpPr>
            <a:spLocks noGrp="1"/>
          </p:cNvSpPr>
          <p:nvPr>
            <p:ph type="dt" sz="half" idx="10"/>
          </p:nvPr>
        </p:nvSpPr>
        <p:spPr/>
        <p:txBody>
          <a:bodyPr/>
          <a:lstStyle/>
          <a:p>
            <a:fld id="{EF92FA5F-A7BC-40D0-96E2-A09AFEB80426}" type="datetimeFigureOut">
              <a:rPr lang="ru-KZ" smtClean="0"/>
              <a:t>29.12.2025</a:t>
            </a:fld>
            <a:endParaRPr lang="ru-KZ"/>
          </a:p>
        </p:txBody>
      </p:sp>
      <p:sp>
        <p:nvSpPr>
          <p:cNvPr id="6" name="Нижний колонтитул 5">
            <a:extLst>
              <a:ext uri="{FF2B5EF4-FFF2-40B4-BE49-F238E27FC236}">
                <a16:creationId xmlns:a16="http://schemas.microsoft.com/office/drawing/2014/main" id="{22BACC10-B12F-9CDE-A601-9C45EA5E8BB0}"/>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390E3DA9-33F4-D9A8-E176-DAD3E3BB4D7D}"/>
              </a:ext>
            </a:extLst>
          </p:cNvPr>
          <p:cNvSpPr>
            <a:spLocks noGrp="1"/>
          </p:cNvSpPr>
          <p:nvPr>
            <p:ph type="sldNum" sz="quarter" idx="12"/>
          </p:nvPr>
        </p:nvSpPr>
        <p:spPr/>
        <p:txBody>
          <a:bodyPr/>
          <a:lstStyle/>
          <a:p>
            <a:fld id="{E57E5728-61E3-47E1-9A98-74CE54F58C4D}" type="slidenum">
              <a:rPr lang="ru-KZ" smtClean="0"/>
              <a:t>‹#›</a:t>
            </a:fld>
            <a:endParaRPr lang="ru-KZ"/>
          </a:p>
        </p:txBody>
      </p:sp>
    </p:spTree>
    <p:extLst>
      <p:ext uri="{BB962C8B-B14F-4D97-AF65-F5344CB8AC3E}">
        <p14:creationId xmlns:p14="http://schemas.microsoft.com/office/powerpoint/2010/main" val="3837270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7DE80E2-F61C-AFC4-C7E9-B49AD8AFE3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ru-KZ"/>
          </a:p>
        </p:txBody>
      </p:sp>
      <p:sp>
        <p:nvSpPr>
          <p:cNvPr id="3" name="Текст 2">
            <a:extLst>
              <a:ext uri="{FF2B5EF4-FFF2-40B4-BE49-F238E27FC236}">
                <a16:creationId xmlns:a16="http://schemas.microsoft.com/office/drawing/2014/main" id="{BB5685E5-07FD-CCC5-7519-694682E011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F8170EC7-3E9C-0FB1-2AC2-34C44EA410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92FA5F-A7BC-40D0-96E2-A09AFEB80426}" type="datetimeFigureOut">
              <a:rPr lang="ru-KZ" smtClean="0"/>
              <a:t>29.12.2025</a:t>
            </a:fld>
            <a:endParaRPr lang="ru-KZ"/>
          </a:p>
        </p:txBody>
      </p:sp>
      <p:sp>
        <p:nvSpPr>
          <p:cNvPr id="5" name="Нижний колонтитул 4">
            <a:extLst>
              <a:ext uri="{FF2B5EF4-FFF2-40B4-BE49-F238E27FC236}">
                <a16:creationId xmlns:a16="http://schemas.microsoft.com/office/drawing/2014/main" id="{4D350706-4CA7-79B5-580D-1035A3FC670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KZ"/>
          </a:p>
        </p:txBody>
      </p:sp>
      <p:sp>
        <p:nvSpPr>
          <p:cNvPr id="6" name="Номер слайда 5">
            <a:extLst>
              <a:ext uri="{FF2B5EF4-FFF2-40B4-BE49-F238E27FC236}">
                <a16:creationId xmlns:a16="http://schemas.microsoft.com/office/drawing/2014/main" id="{15DF0385-D085-E8F0-7DDE-5989B9467A2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7E5728-61E3-47E1-9A98-74CE54F58C4D}" type="slidenum">
              <a:rPr lang="ru-KZ" smtClean="0"/>
              <a:t>‹#›</a:t>
            </a:fld>
            <a:endParaRPr lang="ru-KZ"/>
          </a:p>
        </p:txBody>
      </p:sp>
    </p:spTree>
    <p:extLst>
      <p:ext uri="{BB962C8B-B14F-4D97-AF65-F5344CB8AC3E}">
        <p14:creationId xmlns:p14="http://schemas.microsoft.com/office/powerpoint/2010/main" val="5657864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E35DF7B-3637-CEB5-8255-6AB513E491E0}"/>
              </a:ext>
            </a:extLst>
          </p:cNvPr>
          <p:cNvSpPr>
            <a:spLocks noGrp="1"/>
          </p:cNvSpPr>
          <p:nvPr>
            <p:ph type="title"/>
          </p:nvPr>
        </p:nvSpPr>
        <p:spPr>
          <a:xfrm>
            <a:off x="838200" y="365125"/>
            <a:ext cx="10515600" cy="488315"/>
          </a:xfrm>
        </p:spPr>
        <p:txBody>
          <a:bodyPr>
            <a:normAutofit fontScale="90000"/>
          </a:bodyPr>
          <a:lstStyle/>
          <a:p>
            <a:pPr algn="ctr"/>
            <a:r>
              <a:rPr lang="kk-KZ" dirty="0"/>
              <a:t>ҰБТ сараптама</a:t>
            </a:r>
            <a:endParaRPr lang="ru-KZ" dirty="0"/>
          </a:p>
        </p:txBody>
      </p:sp>
      <p:graphicFrame>
        <p:nvGraphicFramePr>
          <p:cNvPr id="5" name="Диаграмма 4">
            <a:extLst>
              <a:ext uri="{FF2B5EF4-FFF2-40B4-BE49-F238E27FC236}">
                <a16:creationId xmlns:a16="http://schemas.microsoft.com/office/drawing/2014/main" id="{342F4D9D-2BAC-3BD2-B360-31B6C70BD31E}"/>
              </a:ext>
            </a:extLst>
          </p:cNvPr>
          <p:cNvGraphicFramePr/>
          <p:nvPr>
            <p:extLst>
              <p:ext uri="{D42A27DB-BD31-4B8C-83A1-F6EECF244321}">
                <p14:modId xmlns:p14="http://schemas.microsoft.com/office/powerpoint/2010/main" val="1719609788"/>
              </p:ext>
            </p:extLst>
          </p:nvPr>
        </p:nvGraphicFramePr>
        <p:xfrm>
          <a:off x="1014984" y="1088136"/>
          <a:ext cx="10466832" cy="448970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81274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F5A399C-CBA1-2715-B0BE-DD2FB007A84C}"/>
              </a:ext>
            </a:extLst>
          </p:cNvPr>
          <p:cNvSpPr>
            <a:spLocks noGrp="1"/>
          </p:cNvSpPr>
          <p:nvPr>
            <p:ph type="title"/>
          </p:nvPr>
        </p:nvSpPr>
        <p:spPr/>
        <p:txBody>
          <a:bodyPr/>
          <a:lstStyle/>
          <a:p>
            <a:pPr algn="ctr"/>
            <a:r>
              <a:rPr lang="kk-KZ" dirty="0"/>
              <a:t>жалпы</a:t>
            </a:r>
            <a:endParaRPr lang="ru-KZ" dirty="0"/>
          </a:p>
        </p:txBody>
      </p:sp>
      <p:graphicFrame>
        <p:nvGraphicFramePr>
          <p:cNvPr id="5" name="Диаграмма 4">
            <a:extLst>
              <a:ext uri="{FF2B5EF4-FFF2-40B4-BE49-F238E27FC236}">
                <a16:creationId xmlns:a16="http://schemas.microsoft.com/office/drawing/2014/main" id="{AE3B92B2-BC89-8E7F-5FFD-DA46456B0542}"/>
              </a:ext>
            </a:extLst>
          </p:cNvPr>
          <p:cNvGraphicFramePr/>
          <p:nvPr>
            <p:extLst>
              <p:ext uri="{D42A27DB-BD31-4B8C-83A1-F6EECF244321}">
                <p14:modId xmlns:p14="http://schemas.microsoft.com/office/powerpoint/2010/main" val="1910836536"/>
              </p:ext>
            </p:extLst>
          </p:nvPr>
        </p:nvGraphicFramePr>
        <p:xfrm>
          <a:off x="1014984" y="1088136"/>
          <a:ext cx="10466832" cy="448970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92826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Изображение выглядит как текст, снимок экрана, число, Шрифт&#10;&#10;Содержимое, созданное искусственным интеллектом, может быть неверным.">
            <a:extLst>
              <a:ext uri="{FF2B5EF4-FFF2-40B4-BE49-F238E27FC236}">
                <a16:creationId xmlns:a16="http://schemas.microsoft.com/office/drawing/2014/main" id="{B8464844-F358-4608-8E66-F4AA55514AF8}"/>
              </a:ext>
            </a:extLst>
          </p:cNvPr>
          <p:cNvPicPr>
            <a:picLocks noChangeAspect="1"/>
          </p:cNvPicPr>
          <p:nvPr/>
        </p:nvPicPr>
        <p:blipFill>
          <a:blip r:embed="rId2"/>
          <a:stretch>
            <a:fillRect/>
          </a:stretch>
        </p:blipFill>
        <p:spPr>
          <a:xfrm>
            <a:off x="1480457" y="399106"/>
            <a:ext cx="9117874" cy="5876781"/>
          </a:xfrm>
          <a:prstGeom prst="rect">
            <a:avLst/>
          </a:prstGeom>
        </p:spPr>
      </p:pic>
    </p:spTree>
    <p:extLst>
      <p:ext uri="{BB962C8B-B14F-4D97-AF65-F5344CB8AC3E}">
        <p14:creationId xmlns:p14="http://schemas.microsoft.com/office/powerpoint/2010/main" val="36129786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29FDBC-3465-0A3E-6BE1-3DD2085DC834}"/>
              </a:ext>
            </a:extLst>
          </p:cNvPr>
          <p:cNvSpPr>
            <a:spLocks noGrp="1"/>
          </p:cNvSpPr>
          <p:nvPr>
            <p:ph type="title"/>
          </p:nvPr>
        </p:nvSpPr>
        <p:spPr>
          <a:xfrm>
            <a:off x="838200" y="2448670"/>
            <a:ext cx="10515600" cy="1325563"/>
          </a:xfrm>
        </p:spPr>
        <p:txBody>
          <a:bodyPr>
            <a:noAutofit/>
          </a:bodyPr>
          <a:lstStyle/>
          <a:p>
            <a:r>
              <a:rPr lang="kk-KZ" sz="3200" b="1" dirty="0">
                <a:solidFill>
                  <a:srgbClr val="FF0000"/>
                </a:solidFill>
                <a:latin typeface="Times New Roman" panose="02020603050405020304" pitchFamily="18" charset="0"/>
                <a:cs typeface="Times New Roman" panose="02020603050405020304" pitchFamily="18" charset="0"/>
              </a:rPr>
              <a:t>Ұсыныс:</a:t>
            </a:r>
            <a:br>
              <a:rPr lang="kk-KZ" sz="3200" b="1" dirty="0">
                <a:solidFill>
                  <a:srgbClr val="FF0000"/>
                </a:solidFill>
                <a:latin typeface="Times New Roman" panose="02020603050405020304" pitchFamily="18" charset="0"/>
                <a:cs typeface="Times New Roman" panose="02020603050405020304" pitchFamily="18" charset="0"/>
              </a:rPr>
            </a:br>
            <a:br>
              <a:rPr lang="kk-KZ" sz="3200" dirty="0">
                <a:latin typeface="Times New Roman" panose="02020603050405020304" pitchFamily="18" charset="0"/>
                <a:cs typeface="Times New Roman" panose="02020603050405020304" pitchFamily="18" charset="0"/>
              </a:rPr>
            </a:br>
            <a:r>
              <a:rPr lang="kk-KZ" sz="3200" dirty="0">
                <a:latin typeface="Times New Roman" panose="02020603050405020304" pitchFamily="18" charset="0"/>
                <a:cs typeface="Times New Roman" panose="02020603050405020304" pitchFamily="18" charset="0"/>
              </a:rPr>
              <a:t>1) Пән мұғалімдері өз пәндері бойынша әр өткізген ҰБТ бойынша сараптама жүргізу.</a:t>
            </a:r>
            <a:br>
              <a:rPr lang="kk-KZ" sz="3200" dirty="0">
                <a:latin typeface="Times New Roman" panose="02020603050405020304" pitchFamily="18" charset="0"/>
                <a:cs typeface="Times New Roman" panose="02020603050405020304" pitchFamily="18" charset="0"/>
              </a:rPr>
            </a:br>
            <a:r>
              <a:rPr lang="kk-KZ" sz="3200" dirty="0">
                <a:latin typeface="Times New Roman" panose="02020603050405020304" pitchFamily="18" charset="0"/>
                <a:cs typeface="Times New Roman" panose="02020603050405020304" pitchFamily="18" charset="0"/>
              </a:rPr>
              <a:t>2)Төмен ұпай алған оқушылармен жеке жұмыс жасау.</a:t>
            </a:r>
            <a:br>
              <a:rPr lang="kk-KZ" sz="3200" dirty="0">
                <a:latin typeface="Times New Roman" panose="02020603050405020304" pitchFamily="18" charset="0"/>
                <a:cs typeface="Times New Roman" panose="02020603050405020304" pitchFamily="18" charset="0"/>
              </a:rPr>
            </a:br>
            <a:r>
              <a:rPr lang="kk-KZ" sz="3200" dirty="0">
                <a:latin typeface="Times New Roman" panose="02020603050405020304" pitchFamily="18" charset="0"/>
                <a:cs typeface="Times New Roman" panose="02020603050405020304" pitchFamily="18" charset="0"/>
              </a:rPr>
              <a:t>3) «Алтын белгі», «Үздік аттестатқа »үміткер оқушылармен жеке жұмыс жасау.</a:t>
            </a:r>
            <a:br>
              <a:rPr lang="kk-KZ" sz="3200" dirty="0">
                <a:latin typeface="Times New Roman" panose="02020603050405020304" pitchFamily="18" charset="0"/>
                <a:cs typeface="Times New Roman" panose="02020603050405020304" pitchFamily="18" charset="0"/>
              </a:rPr>
            </a:br>
            <a:r>
              <a:rPr lang="kk-KZ" sz="3200" dirty="0">
                <a:latin typeface="Times New Roman" panose="02020603050405020304" pitchFamily="18" charset="0"/>
                <a:cs typeface="Times New Roman" panose="02020603050405020304" pitchFamily="18" charset="0"/>
              </a:rPr>
              <a:t>4) Сынып жетекшілер әр өткізген ҰБТ бойынша төмен ұпай алған оқушылардың ата-аналарға хабарлама жіберіп, мониторинг жасап отыру.</a:t>
            </a:r>
            <a:br>
              <a:rPr lang="kk-KZ" sz="3200" dirty="0">
                <a:latin typeface="Times New Roman" panose="02020603050405020304" pitchFamily="18" charset="0"/>
                <a:cs typeface="Times New Roman" panose="02020603050405020304" pitchFamily="18" charset="0"/>
              </a:rPr>
            </a:br>
            <a:r>
              <a:rPr lang="kk-KZ" sz="3200" dirty="0">
                <a:latin typeface="Times New Roman" panose="02020603050405020304" pitchFamily="18" charset="0"/>
                <a:cs typeface="Times New Roman" panose="02020603050405020304" pitchFamily="18" charset="0"/>
              </a:rPr>
              <a:t>5) Пәннен төмен ұпай алған оқушылардың сабақтарына кіру.</a:t>
            </a: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425773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81</Words>
  <Application>Microsoft Office PowerPoint</Application>
  <PresentationFormat>Широкоэкранный</PresentationFormat>
  <Paragraphs>3</Paragraphs>
  <Slides>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4</vt:i4>
      </vt:variant>
    </vt:vector>
  </HeadingPairs>
  <TitlesOfParts>
    <vt:vector size="9" baseType="lpstr">
      <vt:lpstr>Arial</vt:lpstr>
      <vt:lpstr>Calibri</vt:lpstr>
      <vt:lpstr>Calibri Light</vt:lpstr>
      <vt:lpstr>Times New Roman</vt:lpstr>
      <vt:lpstr>Тема Office</vt:lpstr>
      <vt:lpstr>ҰБТ сараптама</vt:lpstr>
      <vt:lpstr>жалпы</vt:lpstr>
      <vt:lpstr>Презентация PowerPoint</vt:lpstr>
      <vt:lpstr>Ұсыныс:  1) Пән мұғалімдері өз пәндері бойынша әр өткізген ҰБТ бойынша сараптама жүргізу. 2)Төмен ұпай алған оқушылармен жеке жұмыс жасау. 3) «Алтын белгі», «Үздік аттестатқа »үміткер оқушылармен жеке жұмыс жасау. 4) Сынып жетекшілер әр өткізген ҰБТ бойынша төмен ұпай алған оқушылардың ата-аналарға хабарлама жіберіп, мониторинг жасап отыру. 5) Пәннен төмен ұпай алған оқушылардың сабақтарына кіру.</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ARYSTAN IT GROUP</dc:creator>
  <cp:lastModifiedBy>ARYSTAN IT GROUP</cp:lastModifiedBy>
  <cp:revision>6</cp:revision>
  <cp:lastPrinted>2025-12-29T04:09:12Z</cp:lastPrinted>
  <dcterms:created xsi:type="dcterms:W3CDTF">2025-12-26T11:49:18Z</dcterms:created>
  <dcterms:modified xsi:type="dcterms:W3CDTF">2025-12-29T10:17:52Z</dcterms:modified>
</cp:coreProperties>
</file>